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handoutMasterIdLst>
    <p:handoutMasterId r:id="rId20"/>
  </p:handoutMasterIdLst>
  <p:sldIdLst>
    <p:sldId id="256" r:id="rId5"/>
    <p:sldId id="258" r:id="rId6"/>
    <p:sldId id="257" r:id="rId7"/>
    <p:sldId id="266" r:id="rId8"/>
    <p:sldId id="267" r:id="rId9"/>
    <p:sldId id="259" r:id="rId10"/>
    <p:sldId id="261" r:id="rId11"/>
    <p:sldId id="262" r:id="rId12"/>
    <p:sldId id="265" r:id="rId13"/>
    <p:sldId id="264" r:id="rId14"/>
    <p:sldId id="272" r:id="rId15"/>
    <p:sldId id="271" r:id="rId16"/>
    <p:sldId id="269" r:id="rId17"/>
    <p:sldId id="268" r:id="rId18"/>
  </p:sldIdLst>
  <p:sldSz cx="12192000" cy="6858000"/>
  <p:notesSz cx="6669088" cy="9753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5823" autoAdjust="0"/>
  </p:normalViewPr>
  <p:slideViewPr>
    <p:cSldViewPr snapToGrid="0">
      <p:cViewPr varScale="1">
        <p:scale>
          <a:sx n="81" d="100"/>
          <a:sy n="81" d="100"/>
        </p:scale>
        <p:origin x="175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3459BA-FBB1-44CB-8F37-63931D38545B}"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GB"/>
        </a:p>
      </dgm:t>
    </dgm:pt>
    <dgm:pt modelId="{3B5B2824-0C13-4702-B131-E3617CB7CC77}">
      <dgm:prSet phldrT="[Text]"/>
      <dgm:spPr/>
      <dgm:t>
        <a:bodyPr/>
        <a:lstStyle/>
        <a:p>
          <a:r>
            <a:rPr lang="en-GB" dirty="0" smtClean="0">
              <a:solidFill>
                <a:srgbClr val="FF0000"/>
              </a:solidFill>
            </a:rPr>
            <a:t>Special Category Data</a:t>
          </a:r>
          <a:endParaRPr lang="en-GB" dirty="0">
            <a:solidFill>
              <a:srgbClr val="FF0000"/>
            </a:solidFill>
          </a:endParaRPr>
        </a:p>
      </dgm:t>
    </dgm:pt>
    <dgm:pt modelId="{56ED1E85-1E72-400E-9E3A-7A5EF64259AB}" type="parTrans" cxnId="{C9F287C9-CAA4-4FFB-9B17-23F7FA5F5A6D}">
      <dgm:prSet/>
      <dgm:spPr/>
      <dgm:t>
        <a:bodyPr/>
        <a:lstStyle/>
        <a:p>
          <a:endParaRPr lang="en-GB"/>
        </a:p>
      </dgm:t>
    </dgm:pt>
    <dgm:pt modelId="{8AC7E237-83F2-481E-8C03-907AC239E5BA}" type="sibTrans" cxnId="{C9F287C9-CAA4-4FFB-9B17-23F7FA5F5A6D}">
      <dgm:prSet/>
      <dgm:spPr/>
      <dgm:t>
        <a:bodyPr/>
        <a:lstStyle/>
        <a:p>
          <a:endParaRPr lang="en-GB"/>
        </a:p>
      </dgm:t>
    </dgm:pt>
    <dgm:pt modelId="{1F8EB955-36E2-42F2-B1C3-0B45EB03DAF9}">
      <dgm:prSet phldrT="[Text]"/>
      <dgm:spPr/>
      <dgm:t>
        <a:bodyPr/>
        <a:lstStyle/>
        <a:p>
          <a:r>
            <a:rPr lang="en-GB" dirty="0" smtClean="0"/>
            <a:t>Racial/ethnic origin</a:t>
          </a:r>
          <a:endParaRPr lang="en-GB" dirty="0"/>
        </a:p>
      </dgm:t>
    </dgm:pt>
    <dgm:pt modelId="{325B2350-8E2E-49EF-859D-BFCBA8832A6F}" type="parTrans" cxnId="{BA682E1A-EB81-41C0-AA41-223BADA02FD8}">
      <dgm:prSet/>
      <dgm:spPr/>
      <dgm:t>
        <a:bodyPr/>
        <a:lstStyle/>
        <a:p>
          <a:endParaRPr lang="en-GB"/>
        </a:p>
      </dgm:t>
    </dgm:pt>
    <dgm:pt modelId="{6093DC2F-C5FB-4C76-B7B4-0309B0503CDB}" type="sibTrans" cxnId="{BA682E1A-EB81-41C0-AA41-223BADA02FD8}">
      <dgm:prSet/>
      <dgm:spPr/>
      <dgm:t>
        <a:bodyPr/>
        <a:lstStyle/>
        <a:p>
          <a:endParaRPr lang="en-GB"/>
        </a:p>
      </dgm:t>
    </dgm:pt>
    <dgm:pt modelId="{723705CF-C126-4A0F-AECD-1297A427FC29}">
      <dgm:prSet phldrT="[Text]"/>
      <dgm:spPr/>
      <dgm:t>
        <a:bodyPr/>
        <a:lstStyle/>
        <a:p>
          <a:r>
            <a:rPr lang="en-GB" dirty="0" smtClean="0"/>
            <a:t>Genetic/biometric data</a:t>
          </a:r>
          <a:endParaRPr lang="en-GB" dirty="0"/>
        </a:p>
      </dgm:t>
    </dgm:pt>
    <dgm:pt modelId="{23FB6E18-8635-43CD-8396-9DF65D66405B}" type="parTrans" cxnId="{9B79DC38-2112-4831-BBFB-0A00257CB81D}">
      <dgm:prSet/>
      <dgm:spPr/>
      <dgm:t>
        <a:bodyPr/>
        <a:lstStyle/>
        <a:p>
          <a:endParaRPr lang="en-GB"/>
        </a:p>
      </dgm:t>
    </dgm:pt>
    <dgm:pt modelId="{85542059-2DE8-4156-9C12-99C95A40484E}" type="sibTrans" cxnId="{9B79DC38-2112-4831-BBFB-0A00257CB81D}">
      <dgm:prSet/>
      <dgm:spPr/>
      <dgm:t>
        <a:bodyPr/>
        <a:lstStyle/>
        <a:p>
          <a:endParaRPr lang="en-GB"/>
        </a:p>
      </dgm:t>
    </dgm:pt>
    <dgm:pt modelId="{FC244A67-0BE9-4B43-8F35-59C2D36CD407}">
      <dgm:prSet phldrT="[Text]"/>
      <dgm:spPr/>
      <dgm:t>
        <a:bodyPr/>
        <a:lstStyle/>
        <a:p>
          <a:r>
            <a:rPr lang="en-GB" dirty="0" smtClean="0"/>
            <a:t>Sex life/ orientation</a:t>
          </a:r>
          <a:endParaRPr lang="en-GB" dirty="0"/>
        </a:p>
      </dgm:t>
    </dgm:pt>
    <dgm:pt modelId="{DB5D3BFC-8145-4D90-B564-5A8B25D51D0C}" type="parTrans" cxnId="{D536AE1F-BFA8-4314-9CEB-F1717FDC2ED2}">
      <dgm:prSet/>
      <dgm:spPr/>
      <dgm:t>
        <a:bodyPr/>
        <a:lstStyle/>
        <a:p>
          <a:endParaRPr lang="en-GB"/>
        </a:p>
      </dgm:t>
    </dgm:pt>
    <dgm:pt modelId="{F67FB32B-5813-4AE4-852C-6C79A36928C1}" type="sibTrans" cxnId="{D536AE1F-BFA8-4314-9CEB-F1717FDC2ED2}">
      <dgm:prSet/>
      <dgm:spPr/>
      <dgm:t>
        <a:bodyPr/>
        <a:lstStyle/>
        <a:p>
          <a:endParaRPr lang="en-GB"/>
        </a:p>
      </dgm:t>
    </dgm:pt>
    <dgm:pt modelId="{CD38D7B0-8304-424E-B3B2-1A56FFC2C0BF}">
      <dgm:prSet/>
      <dgm:spPr/>
      <dgm:t>
        <a:bodyPr/>
        <a:lstStyle/>
        <a:p>
          <a:r>
            <a:rPr lang="en-GB" dirty="0" smtClean="0"/>
            <a:t>Religious beliefs</a:t>
          </a:r>
          <a:endParaRPr lang="en-GB" dirty="0"/>
        </a:p>
      </dgm:t>
    </dgm:pt>
    <dgm:pt modelId="{97BE2480-0E4A-40DE-8EF9-3A5B203146AB}" type="parTrans" cxnId="{57A5910A-2FE6-4139-A6B0-6E2778BF045D}">
      <dgm:prSet/>
      <dgm:spPr/>
    </dgm:pt>
    <dgm:pt modelId="{E938EDC5-8724-4D96-8022-C3FDA8770A28}" type="sibTrans" cxnId="{57A5910A-2FE6-4139-A6B0-6E2778BF045D}">
      <dgm:prSet/>
      <dgm:spPr/>
    </dgm:pt>
    <dgm:pt modelId="{545B5AC2-98DC-4979-8CC1-FDC3F7CEDA22}">
      <dgm:prSet/>
      <dgm:spPr/>
      <dgm:t>
        <a:bodyPr/>
        <a:lstStyle/>
        <a:p>
          <a:r>
            <a:rPr lang="en-GB" dirty="0" smtClean="0"/>
            <a:t>Health data</a:t>
          </a:r>
          <a:endParaRPr lang="en-GB" dirty="0"/>
        </a:p>
      </dgm:t>
    </dgm:pt>
    <dgm:pt modelId="{8AE2546F-B2DE-4EDE-9AF5-E766FB7DC79C}" type="parTrans" cxnId="{CBA7D08E-27E4-4597-BA18-5A4BE1384E89}">
      <dgm:prSet/>
      <dgm:spPr/>
    </dgm:pt>
    <dgm:pt modelId="{0E8EEB0C-9AEA-4B61-BC5F-C55C5301F513}" type="sibTrans" cxnId="{CBA7D08E-27E4-4597-BA18-5A4BE1384E89}">
      <dgm:prSet/>
      <dgm:spPr/>
    </dgm:pt>
    <dgm:pt modelId="{227E72E9-D678-4E3D-9D2A-2651E7E0C12D}">
      <dgm:prSet/>
      <dgm:spPr/>
      <dgm:t>
        <a:bodyPr/>
        <a:lstStyle/>
        <a:p>
          <a:r>
            <a:rPr lang="en-GB" dirty="0" smtClean="0"/>
            <a:t>Political opinions</a:t>
          </a:r>
          <a:endParaRPr lang="en-GB" dirty="0"/>
        </a:p>
      </dgm:t>
    </dgm:pt>
    <dgm:pt modelId="{C8B37DD9-2D2A-4CBE-ACEA-0216114E1656}" type="parTrans" cxnId="{9FC6F081-1A3E-4281-AC4B-0E0072ECEA5C}">
      <dgm:prSet/>
      <dgm:spPr/>
    </dgm:pt>
    <dgm:pt modelId="{A24404E6-3ABD-49C7-A19A-91352DD5F788}" type="sibTrans" cxnId="{9FC6F081-1A3E-4281-AC4B-0E0072ECEA5C}">
      <dgm:prSet/>
      <dgm:spPr/>
    </dgm:pt>
    <dgm:pt modelId="{8479C82E-02C2-421F-9C34-42675532DA94}">
      <dgm:prSet/>
      <dgm:spPr/>
      <dgm:t>
        <a:bodyPr/>
        <a:lstStyle/>
        <a:p>
          <a:r>
            <a:rPr lang="en-GB" dirty="0" smtClean="0"/>
            <a:t>Trade union Membership</a:t>
          </a:r>
          <a:endParaRPr lang="en-GB" dirty="0"/>
        </a:p>
      </dgm:t>
    </dgm:pt>
    <dgm:pt modelId="{1E21F9EC-A4B8-47F2-806F-BA7254FE34A0}" type="parTrans" cxnId="{5952D668-FDA5-4D81-8253-CB8CB4014C6E}">
      <dgm:prSet/>
      <dgm:spPr/>
    </dgm:pt>
    <dgm:pt modelId="{8E71D507-CA99-4442-8448-3D32F88B959A}" type="sibTrans" cxnId="{5952D668-FDA5-4D81-8253-CB8CB4014C6E}">
      <dgm:prSet/>
      <dgm:spPr/>
    </dgm:pt>
    <dgm:pt modelId="{799C15B3-0B2E-4DA3-A5AD-6116DEC167E5}" type="pres">
      <dgm:prSet presAssocID="{043459BA-FBB1-44CB-8F37-63931D38545B}" presName="composite" presStyleCnt="0">
        <dgm:presLayoutVars>
          <dgm:chMax val="1"/>
          <dgm:dir/>
          <dgm:resizeHandles val="exact"/>
        </dgm:presLayoutVars>
      </dgm:prSet>
      <dgm:spPr/>
      <dgm:t>
        <a:bodyPr/>
        <a:lstStyle/>
        <a:p>
          <a:endParaRPr lang="en-GB"/>
        </a:p>
      </dgm:t>
    </dgm:pt>
    <dgm:pt modelId="{9D25ECAC-30B7-4719-9FAC-9DAFA84AB130}" type="pres">
      <dgm:prSet presAssocID="{3B5B2824-0C13-4702-B131-E3617CB7CC77}" presName="roof" presStyleLbl="dkBgShp" presStyleIdx="0" presStyleCnt="2" custLinFactNeighborX="-3671" custLinFactNeighborY="872"/>
      <dgm:spPr/>
      <dgm:t>
        <a:bodyPr/>
        <a:lstStyle/>
        <a:p>
          <a:endParaRPr lang="en-GB"/>
        </a:p>
      </dgm:t>
    </dgm:pt>
    <dgm:pt modelId="{84B95EAA-146F-4627-BD01-62000CEAE706}" type="pres">
      <dgm:prSet presAssocID="{3B5B2824-0C13-4702-B131-E3617CB7CC77}" presName="pillars" presStyleCnt="0"/>
      <dgm:spPr/>
    </dgm:pt>
    <dgm:pt modelId="{C03BC364-3D03-4970-986F-EEF1997F63CD}" type="pres">
      <dgm:prSet presAssocID="{3B5B2824-0C13-4702-B131-E3617CB7CC77}" presName="pillar1" presStyleLbl="node1" presStyleIdx="0" presStyleCnt="7">
        <dgm:presLayoutVars>
          <dgm:bulletEnabled val="1"/>
        </dgm:presLayoutVars>
      </dgm:prSet>
      <dgm:spPr/>
      <dgm:t>
        <a:bodyPr/>
        <a:lstStyle/>
        <a:p>
          <a:endParaRPr lang="en-GB"/>
        </a:p>
      </dgm:t>
    </dgm:pt>
    <dgm:pt modelId="{0E9AA790-568C-4AA1-AA13-CF336F5DD966}" type="pres">
      <dgm:prSet presAssocID="{227E72E9-D678-4E3D-9D2A-2651E7E0C12D}" presName="pillarX" presStyleLbl="node1" presStyleIdx="1" presStyleCnt="7">
        <dgm:presLayoutVars>
          <dgm:bulletEnabled val="1"/>
        </dgm:presLayoutVars>
      </dgm:prSet>
      <dgm:spPr/>
      <dgm:t>
        <a:bodyPr/>
        <a:lstStyle/>
        <a:p>
          <a:endParaRPr lang="en-GB"/>
        </a:p>
      </dgm:t>
    </dgm:pt>
    <dgm:pt modelId="{525C6E41-E658-4C51-954D-000DA6E2E1F7}" type="pres">
      <dgm:prSet presAssocID="{CD38D7B0-8304-424E-B3B2-1A56FFC2C0BF}" presName="pillarX" presStyleLbl="node1" presStyleIdx="2" presStyleCnt="7">
        <dgm:presLayoutVars>
          <dgm:bulletEnabled val="1"/>
        </dgm:presLayoutVars>
      </dgm:prSet>
      <dgm:spPr/>
      <dgm:t>
        <a:bodyPr/>
        <a:lstStyle/>
        <a:p>
          <a:endParaRPr lang="en-GB"/>
        </a:p>
      </dgm:t>
    </dgm:pt>
    <dgm:pt modelId="{F80FCBE4-1601-4066-AD5F-B2839EAAD299}" type="pres">
      <dgm:prSet presAssocID="{8479C82E-02C2-421F-9C34-42675532DA94}" presName="pillarX" presStyleLbl="node1" presStyleIdx="3" presStyleCnt="7">
        <dgm:presLayoutVars>
          <dgm:bulletEnabled val="1"/>
        </dgm:presLayoutVars>
      </dgm:prSet>
      <dgm:spPr/>
      <dgm:t>
        <a:bodyPr/>
        <a:lstStyle/>
        <a:p>
          <a:endParaRPr lang="en-GB"/>
        </a:p>
      </dgm:t>
    </dgm:pt>
    <dgm:pt modelId="{45D83499-FD90-4334-B503-E16E976B8FB5}" type="pres">
      <dgm:prSet presAssocID="{723705CF-C126-4A0F-AECD-1297A427FC29}" presName="pillarX" presStyleLbl="node1" presStyleIdx="4" presStyleCnt="7">
        <dgm:presLayoutVars>
          <dgm:bulletEnabled val="1"/>
        </dgm:presLayoutVars>
      </dgm:prSet>
      <dgm:spPr/>
      <dgm:t>
        <a:bodyPr/>
        <a:lstStyle/>
        <a:p>
          <a:endParaRPr lang="en-GB"/>
        </a:p>
      </dgm:t>
    </dgm:pt>
    <dgm:pt modelId="{1C87E5E8-9320-405B-8140-6C28D4C9168D}" type="pres">
      <dgm:prSet presAssocID="{545B5AC2-98DC-4979-8CC1-FDC3F7CEDA22}" presName="pillarX" presStyleLbl="node1" presStyleIdx="5" presStyleCnt="7">
        <dgm:presLayoutVars>
          <dgm:bulletEnabled val="1"/>
        </dgm:presLayoutVars>
      </dgm:prSet>
      <dgm:spPr/>
      <dgm:t>
        <a:bodyPr/>
        <a:lstStyle/>
        <a:p>
          <a:endParaRPr lang="en-GB"/>
        </a:p>
      </dgm:t>
    </dgm:pt>
    <dgm:pt modelId="{E503E2CD-9E0B-449D-B721-C8F477DF8CE1}" type="pres">
      <dgm:prSet presAssocID="{FC244A67-0BE9-4B43-8F35-59C2D36CD407}" presName="pillarX" presStyleLbl="node1" presStyleIdx="6" presStyleCnt="7">
        <dgm:presLayoutVars>
          <dgm:bulletEnabled val="1"/>
        </dgm:presLayoutVars>
      </dgm:prSet>
      <dgm:spPr/>
      <dgm:t>
        <a:bodyPr/>
        <a:lstStyle/>
        <a:p>
          <a:endParaRPr lang="en-GB"/>
        </a:p>
      </dgm:t>
    </dgm:pt>
    <dgm:pt modelId="{9C0A4DF9-3261-40D2-85DA-C73C241B4968}" type="pres">
      <dgm:prSet presAssocID="{3B5B2824-0C13-4702-B131-E3617CB7CC77}" presName="base" presStyleLbl="dkBgShp" presStyleIdx="1" presStyleCnt="2"/>
      <dgm:spPr/>
    </dgm:pt>
  </dgm:ptLst>
  <dgm:cxnLst>
    <dgm:cxn modelId="{D536AE1F-BFA8-4314-9CEB-F1717FDC2ED2}" srcId="{3B5B2824-0C13-4702-B131-E3617CB7CC77}" destId="{FC244A67-0BE9-4B43-8F35-59C2D36CD407}" srcOrd="6" destOrd="0" parTransId="{DB5D3BFC-8145-4D90-B564-5A8B25D51D0C}" sibTransId="{F67FB32B-5813-4AE4-852C-6C79A36928C1}"/>
    <dgm:cxn modelId="{FDDF77A8-CAA8-47F9-BCD8-470A06C7E58A}" type="presOf" srcId="{FC244A67-0BE9-4B43-8F35-59C2D36CD407}" destId="{E503E2CD-9E0B-449D-B721-C8F477DF8CE1}" srcOrd="0" destOrd="0" presId="urn:microsoft.com/office/officeart/2005/8/layout/hList3"/>
    <dgm:cxn modelId="{14046760-669E-4269-86E2-90707D687D14}" type="presOf" srcId="{CD38D7B0-8304-424E-B3B2-1A56FFC2C0BF}" destId="{525C6E41-E658-4C51-954D-000DA6E2E1F7}" srcOrd="0" destOrd="0" presId="urn:microsoft.com/office/officeart/2005/8/layout/hList3"/>
    <dgm:cxn modelId="{E7C6AF27-6FE8-4EBD-99E2-3946EBAF40B1}" type="presOf" srcId="{227E72E9-D678-4E3D-9D2A-2651E7E0C12D}" destId="{0E9AA790-568C-4AA1-AA13-CF336F5DD966}" srcOrd="0" destOrd="0" presId="urn:microsoft.com/office/officeart/2005/8/layout/hList3"/>
    <dgm:cxn modelId="{4D193299-F2F6-40DD-A2A7-F2E6B2F3EFEB}" type="presOf" srcId="{043459BA-FBB1-44CB-8F37-63931D38545B}" destId="{799C15B3-0B2E-4DA3-A5AD-6116DEC167E5}" srcOrd="0" destOrd="0" presId="urn:microsoft.com/office/officeart/2005/8/layout/hList3"/>
    <dgm:cxn modelId="{1FD4410E-7FC6-41CA-A155-A4B3193C39B5}" type="presOf" srcId="{1F8EB955-36E2-42F2-B1C3-0B45EB03DAF9}" destId="{C03BC364-3D03-4970-986F-EEF1997F63CD}" srcOrd="0" destOrd="0" presId="urn:microsoft.com/office/officeart/2005/8/layout/hList3"/>
    <dgm:cxn modelId="{21FC0FA0-0607-40F0-94BC-C5F25472813A}" type="presOf" srcId="{3B5B2824-0C13-4702-B131-E3617CB7CC77}" destId="{9D25ECAC-30B7-4719-9FAC-9DAFA84AB130}" srcOrd="0" destOrd="0" presId="urn:microsoft.com/office/officeart/2005/8/layout/hList3"/>
    <dgm:cxn modelId="{CBA7D08E-27E4-4597-BA18-5A4BE1384E89}" srcId="{3B5B2824-0C13-4702-B131-E3617CB7CC77}" destId="{545B5AC2-98DC-4979-8CC1-FDC3F7CEDA22}" srcOrd="5" destOrd="0" parTransId="{8AE2546F-B2DE-4EDE-9AF5-E766FB7DC79C}" sibTransId="{0E8EEB0C-9AEA-4B61-BC5F-C55C5301F513}"/>
    <dgm:cxn modelId="{0FA3B33E-C0DE-4A6C-BE36-85F63895DB2E}" type="presOf" srcId="{8479C82E-02C2-421F-9C34-42675532DA94}" destId="{F80FCBE4-1601-4066-AD5F-B2839EAAD299}" srcOrd="0" destOrd="0" presId="urn:microsoft.com/office/officeart/2005/8/layout/hList3"/>
    <dgm:cxn modelId="{9B79DC38-2112-4831-BBFB-0A00257CB81D}" srcId="{3B5B2824-0C13-4702-B131-E3617CB7CC77}" destId="{723705CF-C126-4A0F-AECD-1297A427FC29}" srcOrd="4" destOrd="0" parTransId="{23FB6E18-8635-43CD-8396-9DF65D66405B}" sibTransId="{85542059-2DE8-4156-9C12-99C95A40484E}"/>
    <dgm:cxn modelId="{C9F287C9-CAA4-4FFB-9B17-23F7FA5F5A6D}" srcId="{043459BA-FBB1-44CB-8F37-63931D38545B}" destId="{3B5B2824-0C13-4702-B131-E3617CB7CC77}" srcOrd="0" destOrd="0" parTransId="{56ED1E85-1E72-400E-9E3A-7A5EF64259AB}" sibTransId="{8AC7E237-83F2-481E-8C03-907AC239E5BA}"/>
    <dgm:cxn modelId="{5952D668-FDA5-4D81-8253-CB8CB4014C6E}" srcId="{3B5B2824-0C13-4702-B131-E3617CB7CC77}" destId="{8479C82E-02C2-421F-9C34-42675532DA94}" srcOrd="3" destOrd="0" parTransId="{1E21F9EC-A4B8-47F2-806F-BA7254FE34A0}" sibTransId="{8E71D507-CA99-4442-8448-3D32F88B959A}"/>
    <dgm:cxn modelId="{BA682E1A-EB81-41C0-AA41-223BADA02FD8}" srcId="{3B5B2824-0C13-4702-B131-E3617CB7CC77}" destId="{1F8EB955-36E2-42F2-B1C3-0B45EB03DAF9}" srcOrd="0" destOrd="0" parTransId="{325B2350-8E2E-49EF-859D-BFCBA8832A6F}" sibTransId="{6093DC2F-C5FB-4C76-B7B4-0309B0503CDB}"/>
    <dgm:cxn modelId="{57A5910A-2FE6-4139-A6B0-6E2778BF045D}" srcId="{3B5B2824-0C13-4702-B131-E3617CB7CC77}" destId="{CD38D7B0-8304-424E-B3B2-1A56FFC2C0BF}" srcOrd="2" destOrd="0" parTransId="{97BE2480-0E4A-40DE-8EF9-3A5B203146AB}" sibTransId="{E938EDC5-8724-4D96-8022-C3FDA8770A28}"/>
    <dgm:cxn modelId="{9FC6F081-1A3E-4281-AC4B-0E0072ECEA5C}" srcId="{3B5B2824-0C13-4702-B131-E3617CB7CC77}" destId="{227E72E9-D678-4E3D-9D2A-2651E7E0C12D}" srcOrd="1" destOrd="0" parTransId="{C8B37DD9-2D2A-4CBE-ACEA-0216114E1656}" sibTransId="{A24404E6-3ABD-49C7-A19A-91352DD5F788}"/>
    <dgm:cxn modelId="{16E65B7A-1EC6-40A6-88FF-3711B3B209F0}" type="presOf" srcId="{545B5AC2-98DC-4979-8CC1-FDC3F7CEDA22}" destId="{1C87E5E8-9320-405B-8140-6C28D4C9168D}" srcOrd="0" destOrd="0" presId="urn:microsoft.com/office/officeart/2005/8/layout/hList3"/>
    <dgm:cxn modelId="{244513DD-480F-4E6F-A7BA-E27900C21316}" type="presOf" srcId="{723705CF-C126-4A0F-AECD-1297A427FC29}" destId="{45D83499-FD90-4334-B503-E16E976B8FB5}" srcOrd="0" destOrd="0" presId="urn:microsoft.com/office/officeart/2005/8/layout/hList3"/>
    <dgm:cxn modelId="{C8C26F5C-B7B8-4B3A-A709-F6A6404B4455}" type="presParOf" srcId="{799C15B3-0B2E-4DA3-A5AD-6116DEC167E5}" destId="{9D25ECAC-30B7-4719-9FAC-9DAFA84AB130}" srcOrd="0" destOrd="0" presId="urn:microsoft.com/office/officeart/2005/8/layout/hList3"/>
    <dgm:cxn modelId="{445CE3A4-DE32-4B76-8B2A-13CDE58BB70C}" type="presParOf" srcId="{799C15B3-0B2E-4DA3-A5AD-6116DEC167E5}" destId="{84B95EAA-146F-4627-BD01-62000CEAE706}" srcOrd="1" destOrd="0" presId="urn:microsoft.com/office/officeart/2005/8/layout/hList3"/>
    <dgm:cxn modelId="{45A1DBE6-9905-4181-A7BC-94BB815E1B0E}" type="presParOf" srcId="{84B95EAA-146F-4627-BD01-62000CEAE706}" destId="{C03BC364-3D03-4970-986F-EEF1997F63CD}" srcOrd="0" destOrd="0" presId="urn:microsoft.com/office/officeart/2005/8/layout/hList3"/>
    <dgm:cxn modelId="{A406C6E6-524A-48CE-AB47-CA5FE8DD0818}" type="presParOf" srcId="{84B95EAA-146F-4627-BD01-62000CEAE706}" destId="{0E9AA790-568C-4AA1-AA13-CF336F5DD966}" srcOrd="1" destOrd="0" presId="urn:microsoft.com/office/officeart/2005/8/layout/hList3"/>
    <dgm:cxn modelId="{03971978-6D19-435C-85FB-5F87D9C7E56C}" type="presParOf" srcId="{84B95EAA-146F-4627-BD01-62000CEAE706}" destId="{525C6E41-E658-4C51-954D-000DA6E2E1F7}" srcOrd="2" destOrd="0" presId="urn:microsoft.com/office/officeart/2005/8/layout/hList3"/>
    <dgm:cxn modelId="{0704A2FD-53A7-4916-9DD1-9591AAA82654}" type="presParOf" srcId="{84B95EAA-146F-4627-BD01-62000CEAE706}" destId="{F80FCBE4-1601-4066-AD5F-B2839EAAD299}" srcOrd="3" destOrd="0" presId="urn:microsoft.com/office/officeart/2005/8/layout/hList3"/>
    <dgm:cxn modelId="{916BEFE3-1C39-4740-8230-17A11BD0D13E}" type="presParOf" srcId="{84B95EAA-146F-4627-BD01-62000CEAE706}" destId="{45D83499-FD90-4334-B503-E16E976B8FB5}" srcOrd="4" destOrd="0" presId="urn:microsoft.com/office/officeart/2005/8/layout/hList3"/>
    <dgm:cxn modelId="{2F1AB1B4-FAE0-471A-B83B-8DAD59D43CDA}" type="presParOf" srcId="{84B95EAA-146F-4627-BD01-62000CEAE706}" destId="{1C87E5E8-9320-405B-8140-6C28D4C9168D}" srcOrd="5" destOrd="0" presId="urn:microsoft.com/office/officeart/2005/8/layout/hList3"/>
    <dgm:cxn modelId="{244019BB-56A1-4112-81E2-0D6C0D1538CE}" type="presParOf" srcId="{84B95EAA-146F-4627-BD01-62000CEAE706}" destId="{E503E2CD-9E0B-449D-B721-C8F477DF8CE1}" srcOrd="6" destOrd="0" presId="urn:microsoft.com/office/officeart/2005/8/layout/hList3"/>
    <dgm:cxn modelId="{5986C999-9E5D-4AC0-A06F-F77F65C0901A}" type="presParOf" srcId="{799C15B3-0B2E-4DA3-A5AD-6116DEC167E5}" destId="{9C0A4DF9-3261-40D2-85DA-C73C241B4968}"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3459BA-FBB1-44CB-8F37-63931D38545B}"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GB"/>
        </a:p>
      </dgm:t>
    </dgm:pt>
    <dgm:pt modelId="{799C15B3-0B2E-4DA3-A5AD-6116DEC167E5}" type="pres">
      <dgm:prSet presAssocID="{043459BA-FBB1-44CB-8F37-63931D38545B}" presName="composite" presStyleCnt="0">
        <dgm:presLayoutVars>
          <dgm:chMax val="1"/>
          <dgm:dir/>
          <dgm:resizeHandles val="exact"/>
        </dgm:presLayoutVars>
      </dgm:prSet>
      <dgm:spPr/>
      <dgm:t>
        <a:bodyPr/>
        <a:lstStyle/>
        <a:p>
          <a:endParaRPr lang="en-GB"/>
        </a:p>
      </dgm:t>
    </dgm:pt>
  </dgm:ptLst>
  <dgm:cxnLst>
    <dgm:cxn modelId="{B372E7F3-6F4A-4BBA-AD0D-39CD41CAFE56}" type="presOf" srcId="{043459BA-FBB1-44CB-8F37-63931D38545B}" destId="{799C15B3-0B2E-4DA3-A5AD-6116DEC167E5}" srcOrd="0"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146C302-AEA5-4852-82D2-C3980E306EA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3829944E-C8CD-4B78-B1AC-39F7DB3CBB13}">
      <dgm:prSet phldrT="[Text]"/>
      <dgm:spPr/>
      <dgm:t>
        <a:bodyPr/>
        <a:lstStyle/>
        <a:p>
          <a:r>
            <a:rPr lang="en-GB" dirty="0" smtClean="0"/>
            <a:t>GDPR applies to you</a:t>
          </a:r>
          <a:endParaRPr lang="en-GB" dirty="0"/>
        </a:p>
      </dgm:t>
    </dgm:pt>
    <dgm:pt modelId="{B5CA2A6B-82D2-4FB1-B205-5875A0D14400}" type="parTrans" cxnId="{AAF1B366-77DF-492C-B264-5CB4E9FBA374}">
      <dgm:prSet/>
      <dgm:spPr/>
      <dgm:t>
        <a:bodyPr/>
        <a:lstStyle/>
        <a:p>
          <a:endParaRPr lang="en-GB"/>
        </a:p>
      </dgm:t>
    </dgm:pt>
    <dgm:pt modelId="{B40148F9-6077-47F1-8B36-A022DCA6A3D1}" type="sibTrans" cxnId="{AAF1B366-77DF-492C-B264-5CB4E9FBA374}">
      <dgm:prSet/>
      <dgm:spPr/>
      <dgm:t>
        <a:bodyPr/>
        <a:lstStyle/>
        <a:p>
          <a:endParaRPr lang="en-GB"/>
        </a:p>
      </dgm:t>
    </dgm:pt>
    <dgm:pt modelId="{9A15BEF0-02AF-435D-82D6-8787E70E65CB}">
      <dgm:prSet phldrT="[Text]"/>
      <dgm:spPr/>
      <dgm:t>
        <a:bodyPr/>
        <a:lstStyle/>
        <a:p>
          <a:r>
            <a:rPr lang="en-GB" dirty="0" smtClean="0"/>
            <a:t>registration</a:t>
          </a:r>
          <a:endParaRPr lang="en-GB" dirty="0"/>
        </a:p>
      </dgm:t>
    </dgm:pt>
    <dgm:pt modelId="{4C54D286-7857-4278-BC04-C76D6A9375FC}" type="parTrans" cxnId="{C2AC3E3F-75C6-4E83-9876-A59CA737C700}">
      <dgm:prSet/>
      <dgm:spPr/>
      <dgm:t>
        <a:bodyPr/>
        <a:lstStyle/>
        <a:p>
          <a:endParaRPr lang="en-GB"/>
        </a:p>
      </dgm:t>
    </dgm:pt>
    <dgm:pt modelId="{50DD43F8-1672-481E-8003-845538F32F56}" type="sibTrans" cxnId="{C2AC3E3F-75C6-4E83-9876-A59CA737C700}">
      <dgm:prSet/>
      <dgm:spPr/>
      <dgm:t>
        <a:bodyPr/>
        <a:lstStyle/>
        <a:p>
          <a:endParaRPr lang="en-GB"/>
        </a:p>
      </dgm:t>
    </dgm:pt>
    <dgm:pt modelId="{2FACED0A-303A-403C-A537-B1D6DCCBF9E1}">
      <dgm:prSet phldrT="[Text]"/>
      <dgm:spPr/>
      <dgm:t>
        <a:bodyPr/>
        <a:lstStyle/>
        <a:p>
          <a:r>
            <a:rPr lang="en-GB" dirty="0" smtClean="0"/>
            <a:t>Six principles</a:t>
          </a:r>
          <a:endParaRPr lang="en-GB" dirty="0"/>
        </a:p>
      </dgm:t>
    </dgm:pt>
    <dgm:pt modelId="{7E8983EE-02C6-43B4-8765-563B47CE6177}" type="parTrans" cxnId="{A2A6E906-D3B0-4A11-AA31-B7999EBDC8D0}">
      <dgm:prSet/>
      <dgm:spPr/>
      <dgm:t>
        <a:bodyPr/>
        <a:lstStyle/>
        <a:p>
          <a:endParaRPr lang="en-GB"/>
        </a:p>
      </dgm:t>
    </dgm:pt>
    <dgm:pt modelId="{0E320C56-CDCA-4686-92BB-2244DCE3E13B}" type="sibTrans" cxnId="{A2A6E906-D3B0-4A11-AA31-B7999EBDC8D0}">
      <dgm:prSet/>
      <dgm:spPr/>
      <dgm:t>
        <a:bodyPr/>
        <a:lstStyle/>
        <a:p>
          <a:endParaRPr lang="en-GB"/>
        </a:p>
      </dgm:t>
    </dgm:pt>
    <dgm:pt modelId="{3D79848B-9D08-46FB-BD29-7747A99FF762}">
      <dgm:prSet phldrT="[Text]"/>
      <dgm:spPr/>
      <dgm:t>
        <a:bodyPr/>
        <a:lstStyle/>
        <a:p>
          <a:r>
            <a:rPr lang="en-GB" dirty="0" smtClean="0"/>
            <a:t>Subjects rights</a:t>
          </a:r>
          <a:endParaRPr lang="en-GB" dirty="0"/>
        </a:p>
      </dgm:t>
    </dgm:pt>
    <dgm:pt modelId="{8D84D4C9-BA01-4021-9D3F-0EB749BC62CF}" type="parTrans" cxnId="{077E1772-5419-48CA-B54B-1DED7A2138B7}">
      <dgm:prSet/>
      <dgm:spPr/>
      <dgm:t>
        <a:bodyPr/>
        <a:lstStyle/>
        <a:p>
          <a:endParaRPr lang="en-GB"/>
        </a:p>
      </dgm:t>
    </dgm:pt>
    <dgm:pt modelId="{06AC2C73-71F7-49BF-B9F4-B7A1EFF79094}" type="sibTrans" cxnId="{077E1772-5419-48CA-B54B-1DED7A2138B7}">
      <dgm:prSet/>
      <dgm:spPr/>
      <dgm:t>
        <a:bodyPr/>
        <a:lstStyle/>
        <a:p>
          <a:endParaRPr lang="en-GB"/>
        </a:p>
      </dgm:t>
    </dgm:pt>
    <dgm:pt modelId="{17C2CF47-A708-4F98-98F9-55D48612242F}" type="pres">
      <dgm:prSet presAssocID="{2146C302-AEA5-4852-82D2-C3980E306EA9}" presName="hierChild1" presStyleCnt="0">
        <dgm:presLayoutVars>
          <dgm:orgChart val="1"/>
          <dgm:chPref val="1"/>
          <dgm:dir/>
          <dgm:animOne val="branch"/>
          <dgm:animLvl val="lvl"/>
          <dgm:resizeHandles/>
        </dgm:presLayoutVars>
      </dgm:prSet>
      <dgm:spPr/>
      <dgm:t>
        <a:bodyPr/>
        <a:lstStyle/>
        <a:p>
          <a:endParaRPr lang="en-GB"/>
        </a:p>
      </dgm:t>
    </dgm:pt>
    <dgm:pt modelId="{1575E07E-6586-49CF-AFB1-1CCC5D8C9AF2}" type="pres">
      <dgm:prSet presAssocID="{3829944E-C8CD-4B78-B1AC-39F7DB3CBB13}" presName="hierRoot1" presStyleCnt="0">
        <dgm:presLayoutVars>
          <dgm:hierBranch val="init"/>
        </dgm:presLayoutVars>
      </dgm:prSet>
      <dgm:spPr/>
    </dgm:pt>
    <dgm:pt modelId="{D4290958-8B19-4DA3-B67E-BE62C058150D}" type="pres">
      <dgm:prSet presAssocID="{3829944E-C8CD-4B78-B1AC-39F7DB3CBB13}" presName="rootComposite1" presStyleCnt="0"/>
      <dgm:spPr/>
    </dgm:pt>
    <dgm:pt modelId="{4F1DEA10-BC29-40E8-9DBB-7CC49D99BAB7}" type="pres">
      <dgm:prSet presAssocID="{3829944E-C8CD-4B78-B1AC-39F7DB3CBB13}" presName="rootText1" presStyleLbl="node0" presStyleIdx="0" presStyleCnt="1" custScaleX="244563" custScaleY="139435">
        <dgm:presLayoutVars>
          <dgm:chPref val="3"/>
        </dgm:presLayoutVars>
      </dgm:prSet>
      <dgm:spPr/>
      <dgm:t>
        <a:bodyPr/>
        <a:lstStyle/>
        <a:p>
          <a:endParaRPr lang="en-GB"/>
        </a:p>
      </dgm:t>
    </dgm:pt>
    <dgm:pt modelId="{60384840-A597-4B3C-B07E-A3CA90468AAF}" type="pres">
      <dgm:prSet presAssocID="{3829944E-C8CD-4B78-B1AC-39F7DB3CBB13}" presName="rootConnector1" presStyleLbl="node1" presStyleIdx="0" presStyleCnt="0"/>
      <dgm:spPr/>
      <dgm:t>
        <a:bodyPr/>
        <a:lstStyle/>
        <a:p>
          <a:endParaRPr lang="en-GB"/>
        </a:p>
      </dgm:t>
    </dgm:pt>
    <dgm:pt modelId="{F617D412-0965-4AB5-8DE5-182E7E37FF52}" type="pres">
      <dgm:prSet presAssocID="{3829944E-C8CD-4B78-B1AC-39F7DB3CBB13}" presName="hierChild2" presStyleCnt="0"/>
      <dgm:spPr/>
    </dgm:pt>
    <dgm:pt modelId="{1C397C26-F082-4745-ADD6-0FA81DF50DE9}" type="pres">
      <dgm:prSet presAssocID="{4C54D286-7857-4278-BC04-C76D6A9375FC}" presName="Name37" presStyleLbl="parChTrans1D2" presStyleIdx="0" presStyleCnt="3"/>
      <dgm:spPr/>
      <dgm:t>
        <a:bodyPr/>
        <a:lstStyle/>
        <a:p>
          <a:endParaRPr lang="en-GB"/>
        </a:p>
      </dgm:t>
    </dgm:pt>
    <dgm:pt modelId="{C8950F04-39C0-4B7A-B51F-D5F3B5303962}" type="pres">
      <dgm:prSet presAssocID="{9A15BEF0-02AF-435D-82D6-8787E70E65CB}" presName="hierRoot2" presStyleCnt="0">
        <dgm:presLayoutVars>
          <dgm:hierBranch val="init"/>
        </dgm:presLayoutVars>
      </dgm:prSet>
      <dgm:spPr/>
    </dgm:pt>
    <dgm:pt modelId="{B9154677-AFE7-4A19-BCD5-92625EC0983F}" type="pres">
      <dgm:prSet presAssocID="{9A15BEF0-02AF-435D-82D6-8787E70E65CB}" presName="rootComposite" presStyleCnt="0"/>
      <dgm:spPr/>
    </dgm:pt>
    <dgm:pt modelId="{0C1FFD87-D37E-45C9-B040-094BB6D1945D}" type="pres">
      <dgm:prSet presAssocID="{9A15BEF0-02AF-435D-82D6-8787E70E65CB}" presName="rootText" presStyleLbl="node2" presStyleIdx="0" presStyleCnt="3">
        <dgm:presLayoutVars>
          <dgm:chPref val="3"/>
        </dgm:presLayoutVars>
      </dgm:prSet>
      <dgm:spPr/>
      <dgm:t>
        <a:bodyPr/>
        <a:lstStyle/>
        <a:p>
          <a:endParaRPr lang="en-GB"/>
        </a:p>
      </dgm:t>
    </dgm:pt>
    <dgm:pt modelId="{1CAA36D8-7F1A-408E-98DE-6E4CF5E5AE1C}" type="pres">
      <dgm:prSet presAssocID="{9A15BEF0-02AF-435D-82D6-8787E70E65CB}" presName="rootConnector" presStyleLbl="node2" presStyleIdx="0" presStyleCnt="3"/>
      <dgm:spPr/>
      <dgm:t>
        <a:bodyPr/>
        <a:lstStyle/>
        <a:p>
          <a:endParaRPr lang="en-GB"/>
        </a:p>
      </dgm:t>
    </dgm:pt>
    <dgm:pt modelId="{90486AA1-970D-4C1F-A459-12E351B40612}" type="pres">
      <dgm:prSet presAssocID="{9A15BEF0-02AF-435D-82D6-8787E70E65CB}" presName="hierChild4" presStyleCnt="0"/>
      <dgm:spPr/>
    </dgm:pt>
    <dgm:pt modelId="{0A4B602F-B1D5-42EA-9F66-C210E5D0807C}" type="pres">
      <dgm:prSet presAssocID="{9A15BEF0-02AF-435D-82D6-8787E70E65CB}" presName="hierChild5" presStyleCnt="0"/>
      <dgm:spPr/>
    </dgm:pt>
    <dgm:pt modelId="{54720909-8477-47DF-9059-B28B15EA3176}" type="pres">
      <dgm:prSet presAssocID="{7E8983EE-02C6-43B4-8765-563B47CE6177}" presName="Name37" presStyleLbl="parChTrans1D2" presStyleIdx="1" presStyleCnt="3"/>
      <dgm:spPr/>
      <dgm:t>
        <a:bodyPr/>
        <a:lstStyle/>
        <a:p>
          <a:endParaRPr lang="en-GB"/>
        </a:p>
      </dgm:t>
    </dgm:pt>
    <dgm:pt modelId="{A90FE5F0-F5EF-41C5-8A20-01477BEC8245}" type="pres">
      <dgm:prSet presAssocID="{2FACED0A-303A-403C-A537-B1D6DCCBF9E1}" presName="hierRoot2" presStyleCnt="0">
        <dgm:presLayoutVars>
          <dgm:hierBranch val="init"/>
        </dgm:presLayoutVars>
      </dgm:prSet>
      <dgm:spPr/>
    </dgm:pt>
    <dgm:pt modelId="{6295EDC4-18E3-42A7-A135-667C49E46E5E}" type="pres">
      <dgm:prSet presAssocID="{2FACED0A-303A-403C-A537-B1D6DCCBF9E1}" presName="rootComposite" presStyleCnt="0"/>
      <dgm:spPr/>
    </dgm:pt>
    <dgm:pt modelId="{46EE4466-5969-47CC-979B-2D17FD8D03F8}" type="pres">
      <dgm:prSet presAssocID="{2FACED0A-303A-403C-A537-B1D6DCCBF9E1}" presName="rootText" presStyleLbl="node2" presStyleIdx="1" presStyleCnt="3">
        <dgm:presLayoutVars>
          <dgm:chPref val="3"/>
        </dgm:presLayoutVars>
      </dgm:prSet>
      <dgm:spPr/>
      <dgm:t>
        <a:bodyPr/>
        <a:lstStyle/>
        <a:p>
          <a:endParaRPr lang="en-GB"/>
        </a:p>
      </dgm:t>
    </dgm:pt>
    <dgm:pt modelId="{79825BEF-A499-4373-8956-507A8587B125}" type="pres">
      <dgm:prSet presAssocID="{2FACED0A-303A-403C-A537-B1D6DCCBF9E1}" presName="rootConnector" presStyleLbl="node2" presStyleIdx="1" presStyleCnt="3"/>
      <dgm:spPr/>
      <dgm:t>
        <a:bodyPr/>
        <a:lstStyle/>
        <a:p>
          <a:endParaRPr lang="en-GB"/>
        </a:p>
      </dgm:t>
    </dgm:pt>
    <dgm:pt modelId="{C544633E-778D-4A61-8FFA-AF629CD81FC5}" type="pres">
      <dgm:prSet presAssocID="{2FACED0A-303A-403C-A537-B1D6DCCBF9E1}" presName="hierChild4" presStyleCnt="0"/>
      <dgm:spPr/>
    </dgm:pt>
    <dgm:pt modelId="{9FA56523-EE3C-4F87-BFCB-CD264C9D8639}" type="pres">
      <dgm:prSet presAssocID="{2FACED0A-303A-403C-A537-B1D6DCCBF9E1}" presName="hierChild5" presStyleCnt="0"/>
      <dgm:spPr/>
    </dgm:pt>
    <dgm:pt modelId="{5EBA2EA3-4057-4A4C-B7F5-56650B8E56BE}" type="pres">
      <dgm:prSet presAssocID="{8D84D4C9-BA01-4021-9D3F-0EB749BC62CF}" presName="Name37" presStyleLbl="parChTrans1D2" presStyleIdx="2" presStyleCnt="3"/>
      <dgm:spPr/>
      <dgm:t>
        <a:bodyPr/>
        <a:lstStyle/>
        <a:p>
          <a:endParaRPr lang="en-GB"/>
        </a:p>
      </dgm:t>
    </dgm:pt>
    <dgm:pt modelId="{864A1417-9434-4624-A0EF-C064AB62B247}" type="pres">
      <dgm:prSet presAssocID="{3D79848B-9D08-46FB-BD29-7747A99FF762}" presName="hierRoot2" presStyleCnt="0">
        <dgm:presLayoutVars>
          <dgm:hierBranch val="init"/>
        </dgm:presLayoutVars>
      </dgm:prSet>
      <dgm:spPr/>
    </dgm:pt>
    <dgm:pt modelId="{D39D8C5C-1A8A-42E0-BBD1-2FF737DAD1AC}" type="pres">
      <dgm:prSet presAssocID="{3D79848B-9D08-46FB-BD29-7747A99FF762}" presName="rootComposite" presStyleCnt="0"/>
      <dgm:spPr/>
    </dgm:pt>
    <dgm:pt modelId="{2106F985-033E-413D-B528-09B16159B479}" type="pres">
      <dgm:prSet presAssocID="{3D79848B-9D08-46FB-BD29-7747A99FF762}" presName="rootText" presStyleLbl="node2" presStyleIdx="2" presStyleCnt="3">
        <dgm:presLayoutVars>
          <dgm:chPref val="3"/>
        </dgm:presLayoutVars>
      </dgm:prSet>
      <dgm:spPr/>
      <dgm:t>
        <a:bodyPr/>
        <a:lstStyle/>
        <a:p>
          <a:endParaRPr lang="en-GB"/>
        </a:p>
      </dgm:t>
    </dgm:pt>
    <dgm:pt modelId="{83A38FE1-2B47-40C4-B3C2-ABEE4AC4B9F0}" type="pres">
      <dgm:prSet presAssocID="{3D79848B-9D08-46FB-BD29-7747A99FF762}" presName="rootConnector" presStyleLbl="node2" presStyleIdx="2" presStyleCnt="3"/>
      <dgm:spPr/>
      <dgm:t>
        <a:bodyPr/>
        <a:lstStyle/>
        <a:p>
          <a:endParaRPr lang="en-GB"/>
        </a:p>
      </dgm:t>
    </dgm:pt>
    <dgm:pt modelId="{DA385D6F-ACD8-4F86-AF03-A0364F4BAAC4}" type="pres">
      <dgm:prSet presAssocID="{3D79848B-9D08-46FB-BD29-7747A99FF762}" presName="hierChild4" presStyleCnt="0"/>
      <dgm:spPr/>
    </dgm:pt>
    <dgm:pt modelId="{5B00E748-ADF3-493F-8512-C1A4984D4A2F}" type="pres">
      <dgm:prSet presAssocID="{3D79848B-9D08-46FB-BD29-7747A99FF762}" presName="hierChild5" presStyleCnt="0"/>
      <dgm:spPr/>
    </dgm:pt>
    <dgm:pt modelId="{51E410CE-7388-4F2D-ACD8-B49A89505B61}" type="pres">
      <dgm:prSet presAssocID="{3829944E-C8CD-4B78-B1AC-39F7DB3CBB13}" presName="hierChild3" presStyleCnt="0"/>
      <dgm:spPr/>
    </dgm:pt>
  </dgm:ptLst>
  <dgm:cxnLst>
    <dgm:cxn modelId="{51383977-6824-479B-B939-0C0248AF04BA}" type="presOf" srcId="{3D79848B-9D08-46FB-BD29-7747A99FF762}" destId="{83A38FE1-2B47-40C4-B3C2-ABEE4AC4B9F0}" srcOrd="1" destOrd="0" presId="urn:microsoft.com/office/officeart/2005/8/layout/orgChart1"/>
    <dgm:cxn modelId="{C5B80125-9B5E-4053-9B00-481043597929}" type="presOf" srcId="{4C54D286-7857-4278-BC04-C76D6A9375FC}" destId="{1C397C26-F082-4745-ADD6-0FA81DF50DE9}" srcOrd="0" destOrd="0" presId="urn:microsoft.com/office/officeart/2005/8/layout/orgChart1"/>
    <dgm:cxn modelId="{C2AC3E3F-75C6-4E83-9876-A59CA737C700}" srcId="{3829944E-C8CD-4B78-B1AC-39F7DB3CBB13}" destId="{9A15BEF0-02AF-435D-82D6-8787E70E65CB}" srcOrd="0" destOrd="0" parTransId="{4C54D286-7857-4278-BC04-C76D6A9375FC}" sibTransId="{50DD43F8-1672-481E-8003-845538F32F56}"/>
    <dgm:cxn modelId="{BA5061C7-416C-4232-967B-4316A95C6D95}" type="presOf" srcId="{2FACED0A-303A-403C-A537-B1D6DCCBF9E1}" destId="{79825BEF-A499-4373-8956-507A8587B125}" srcOrd="1" destOrd="0" presId="urn:microsoft.com/office/officeart/2005/8/layout/orgChart1"/>
    <dgm:cxn modelId="{2B87BEF3-5FC9-485D-A693-372DE3C6F5A6}" type="presOf" srcId="{3D79848B-9D08-46FB-BD29-7747A99FF762}" destId="{2106F985-033E-413D-B528-09B16159B479}" srcOrd="0" destOrd="0" presId="urn:microsoft.com/office/officeart/2005/8/layout/orgChart1"/>
    <dgm:cxn modelId="{A96601A0-2D2A-4D80-8EC2-FABF30B85033}" type="presOf" srcId="{9A15BEF0-02AF-435D-82D6-8787E70E65CB}" destId="{0C1FFD87-D37E-45C9-B040-094BB6D1945D}" srcOrd="0" destOrd="0" presId="urn:microsoft.com/office/officeart/2005/8/layout/orgChart1"/>
    <dgm:cxn modelId="{07EEA2E2-3554-46AE-AEE5-3B3B79ABC6D9}" type="presOf" srcId="{3829944E-C8CD-4B78-B1AC-39F7DB3CBB13}" destId="{60384840-A597-4B3C-B07E-A3CA90468AAF}" srcOrd="1" destOrd="0" presId="urn:microsoft.com/office/officeart/2005/8/layout/orgChart1"/>
    <dgm:cxn modelId="{63613E12-19EB-4F64-8113-25E016EA5635}" type="presOf" srcId="{2FACED0A-303A-403C-A537-B1D6DCCBF9E1}" destId="{46EE4466-5969-47CC-979B-2D17FD8D03F8}" srcOrd="0" destOrd="0" presId="urn:microsoft.com/office/officeart/2005/8/layout/orgChart1"/>
    <dgm:cxn modelId="{8F41AF8E-01FC-4DB3-8524-D304CC27CFB9}" type="presOf" srcId="{3829944E-C8CD-4B78-B1AC-39F7DB3CBB13}" destId="{4F1DEA10-BC29-40E8-9DBB-7CC49D99BAB7}" srcOrd="0" destOrd="0" presId="urn:microsoft.com/office/officeart/2005/8/layout/orgChart1"/>
    <dgm:cxn modelId="{550DA663-741B-4B7E-9CF2-A0EF3CC82454}" type="presOf" srcId="{7E8983EE-02C6-43B4-8765-563B47CE6177}" destId="{54720909-8477-47DF-9059-B28B15EA3176}" srcOrd="0" destOrd="0" presId="urn:microsoft.com/office/officeart/2005/8/layout/orgChart1"/>
    <dgm:cxn modelId="{ECC71502-DF4C-46D5-BEAD-7489A711C47E}" type="presOf" srcId="{2146C302-AEA5-4852-82D2-C3980E306EA9}" destId="{17C2CF47-A708-4F98-98F9-55D48612242F}" srcOrd="0" destOrd="0" presId="urn:microsoft.com/office/officeart/2005/8/layout/orgChart1"/>
    <dgm:cxn modelId="{077E1772-5419-48CA-B54B-1DED7A2138B7}" srcId="{3829944E-C8CD-4B78-B1AC-39F7DB3CBB13}" destId="{3D79848B-9D08-46FB-BD29-7747A99FF762}" srcOrd="2" destOrd="0" parTransId="{8D84D4C9-BA01-4021-9D3F-0EB749BC62CF}" sibTransId="{06AC2C73-71F7-49BF-B9F4-B7A1EFF79094}"/>
    <dgm:cxn modelId="{AAF1B366-77DF-492C-B264-5CB4E9FBA374}" srcId="{2146C302-AEA5-4852-82D2-C3980E306EA9}" destId="{3829944E-C8CD-4B78-B1AC-39F7DB3CBB13}" srcOrd="0" destOrd="0" parTransId="{B5CA2A6B-82D2-4FB1-B205-5875A0D14400}" sibTransId="{B40148F9-6077-47F1-8B36-A022DCA6A3D1}"/>
    <dgm:cxn modelId="{9E9C6C97-C080-4F95-9DCD-6370FCB195AF}" type="presOf" srcId="{8D84D4C9-BA01-4021-9D3F-0EB749BC62CF}" destId="{5EBA2EA3-4057-4A4C-B7F5-56650B8E56BE}" srcOrd="0" destOrd="0" presId="urn:microsoft.com/office/officeart/2005/8/layout/orgChart1"/>
    <dgm:cxn modelId="{BDF9DC12-4C5F-4F86-A3D8-0031E80AFAC4}" type="presOf" srcId="{9A15BEF0-02AF-435D-82D6-8787E70E65CB}" destId="{1CAA36D8-7F1A-408E-98DE-6E4CF5E5AE1C}" srcOrd="1" destOrd="0" presId="urn:microsoft.com/office/officeart/2005/8/layout/orgChart1"/>
    <dgm:cxn modelId="{A2A6E906-D3B0-4A11-AA31-B7999EBDC8D0}" srcId="{3829944E-C8CD-4B78-B1AC-39F7DB3CBB13}" destId="{2FACED0A-303A-403C-A537-B1D6DCCBF9E1}" srcOrd="1" destOrd="0" parTransId="{7E8983EE-02C6-43B4-8765-563B47CE6177}" sibTransId="{0E320C56-CDCA-4686-92BB-2244DCE3E13B}"/>
    <dgm:cxn modelId="{F7C6D055-3761-44F9-A50D-F35C6B1FCDC7}" type="presParOf" srcId="{17C2CF47-A708-4F98-98F9-55D48612242F}" destId="{1575E07E-6586-49CF-AFB1-1CCC5D8C9AF2}" srcOrd="0" destOrd="0" presId="urn:microsoft.com/office/officeart/2005/8/layout/orgChart1"/>
    <dgm:cxn modelId="{13A1610B-716A-4F1E-A183-D5B8EC118FAF}" type="presParOf" srcId="{1575E07E-6586-49CF-AFB1-1CCC5D8C9AF2}" destId="{D4290958-8B19-4DA3-B67E-BE62C058150D}" srcOrd="0" destOrd="0" presId="urn:microsoft.com/office/officeart/2005/8/layout/orgChart1"/>
    <dgm:cxn modelId="{5FBD709C-8639-4B9D-A797-D4DC90072EB8}" type="presParOf" srcId="{D4290958-8B19-4DA3-B67E-BE62C058150D}" destId="{4F1DEA10-BC29-40E8-9DBB-7CC49D99BAB7}" srcOrd="0" destOrd="0" presId="urn:microsoft.com/office/officeart/2005/8/layout/orgChart1"/>
    <dgm:cxn modelId="{F437C298-1D53-4BB7-9525-338A4E158D2F}" type="presParOf" srcId="{D4290958-8B19-4DA3-B67E-BE62C058150D}" destId="{60384840-A597-4B3C-B07E-A3CA90468AAF}" srcOrd="1" destOrd="0" presId="urn:microsoft.com/office/officeart/2005/8/layout/orgChart1"/>
    <dgm:cxn modelId="{718CC15F-9B5F-4C58-82EB-C02F9F723B65}" type="presParOf" srcId="{1575E07E-6586-49CF-AFB1-1CCC5D8C9AF2}" destId="{F617D412-0965-4AB5-8DE5-182E7E37FF52}" srcOrd="1" destOrd="0" presId="urn:microsoft.com/office/officeart/2005/8/layout/orgChart1"/>
    <dgm:cxn modelId="{C658DC69-7210-48C9-950C-62068AF14375}" type="presParOf" srcId="{F617D412-0965-4AB5-8DE5-182E7E37FF52}" destId="{1C397C26-F082-4745-ADD6-0FA81DF50DE9}" srcOrd="0" destOrd="0" presId="urn:microsoft.com/office/officeart/2005/8/layout/orgChart1"/>
    <dgm:cxn modelId="{312968AB-F43E-4D96-AB75-19CF8E2EF1F0}" type="presParOf" srcId="{F617D412-0965-4AB5-8DE5-182E7E37FF52}" destId="{C8950F04-39C0-4B7A-B51F-D5F3B5303962}" srcOrd="1" destOrd="0" presId="urn:microsoft.com/office/officeart/2005/8/layout/orgChart1"/>
    <dgm:cxn modelId="{869A2161-F5D0-4276-8F3E-499F2B4BB3D0}" type="presParOf" srcId="{C8950F04-39C0-4B7A-B51F-D5F3B5303962}" destId="{B9154677-AFE7-4A19-BCD5-92625EC0983F}" srcOrd="0" destOrd="0" presId="urn:microsoft.com/office/officeart/2005/8/layout/orgChart1"/>
    <dgm:cxn modelId="{CDCE240F-20AE-4138-92AA-0ED793E62600}" type="presParOf" srcId="{B9154677-AFE7-4A19-BCD5-92625EC0983F}" destId="{0C1FFD87-D37E-45C9-B040-094BB6D1945D}" srcOrd="0" destOrd="0" presId="urn:microsoft.com/office/officeart/2005/8/layout/orgChart1"/>
    <dgm:cxn modelId="{774614EF-87C1-49B1-943A-0BAB03C8788A}" type="presParOf" srcId="{B9154677-AFE7-4A19-BCD5-92625EC0983F}" destId="{1CAA36D8-7F1A-408E-98DE-6E4CF5E5AE1C}" srcOrd="1" destOrd="0" presId="urn:microsoft.com/office/officeart/2005/8/layout/orgChart1"/>
    <dgm:cxn modelId="{A32B798B-7788-48FE-88E7-63023C40F591}" type="presParOf" srcId="{C8950F04-39C0-4B7A-B51F-D5F3B5303962}" destId="{90486AA1-970D-4C1F-A459-12E351B40612}" srcOrd="1" destOrd="0" presId="urn:microsoft.com/office/officeart/2005/8/layout/orgChart1"/>
    <dgm:cxn modelId="{544DB916-8222-493D-954D-F038E34B895A}" type="presParOf" srcId="{C8950F04-39C0-4B7A-B51F-D5F3B5303962}" destId="{0A4B602F-B1D5-42EA-9F66-C210E5D0807C}" srcOrd="2" destOrd="0" presId="urn:microsoft.com/office/officeart/2005/8/layout/orgChart1"/>
    <dgm:cxn modelId="{FBE5FFB4-DE91-42FD-B291-6BC8DB5A6DDA}" type="presParOf" srcId="{F617D412-0965-4AB5-8DE5-182E7E37FF52}" destId="{54720909-8477-47DF-9059-B28B15EA3176}" srcOrd="2" destOrd="0" presId="urn:microsoft.com/office/officeart/2005/8/layout/orgChart1"/>
    <dgm:cxn modelId="{C824B258-0C6E-4CA8-8DC5-CCBF2115975E}" type="presParOf" srcId="{F617D412-0965-4AB5-8DE5-182E7E37FF52}" destId="{A90FE5F0-F5EF-41C5-8A20-01477BEC8245}" srcOrd="3" destOrd="0" presId="urn:microsoft.com/office/officeart/2005/8/layout/orgChart1"/>
    <dgm:cxn modelId="{42385D4C-90B9-4DD1-8D76-81ACBB0A7B35}" type="presParOf" srcId="{A90FE5F0-F5EF-41C5-8A20-01477BEC8245}" destId="{6295EDC4-18E3-42A7-A135-667C49E46E5E}" srcOrd="0" destOrd="0" presId="urn:microsoft.com/office/officeart/2005/8/layout/orgChart1"/>
    <dgm:cxn modelId="{3F1F7200-FCA0-4662-865D-65225FB2EC9F}" type="presParOf" srcId="{6295EDC4-18E3-42A7-A135-667C49E46E5E}" destId="{46EE4466-5969-47CC-979B-2D17FD8D03F8}" srcOrd="0" destOrd="0" presId="urn:microsoft.com/office/officeart/2005/8/layout/orgChart1"/>
    <dgm:cxn modelId="{A8B48D78-D162-4B6E-ACCB-1D0B91219EC1}" type="presParOf" srcId="{6295EDC4-18E3-42A7-A135-667C49E46E5E}" destId="{79825BEF-A499-4373-8956-507A8587B125}" srcOrd="1" destOrd="0" presId="urn:microsoft.com/office/officeart/2005/8/layout/orgChart1"/>
    <dgm:cxn modelId="{0E099C0D-6634-4ADF-83F2-9EE23402EE06}" type="presParOf" srcId="{A90FE5F0-F5EF-41C5-8A20-01477BEC8245}" destId="{C544633E-778D-4A61-8FFA-AF629CD81FC5}" srcOrd="1" destOrd="0" presId="urn:microsoft.com/office/officeart/2005/8/layout/orgChart1"/>
    <dgm:cxn modelId="{C2BB5096-51CA-4D83-A645-61E2E02847E4}" type="presParOf" srcId="{A90FE5F0-F5EF-41C5-8A20-01477BEC8245}" destId="{9FA56523-EE3C-4F87-BFCB-CD264C9D8639}" srcOrd="2" destOrd="0" presId="urn:microsoft.com/office/officeart/2005/8/layout/orgChart1"/>
    <dgm:cxn modelId="{245D3BE2-50DF-462F-8548-7DFA2D06202C}" type="presParOf" srcId="{F617D412-0965-4AB5-8DE5-182E7E37FF52}" destId="{5EBA2EA3-4057-4A4C-B7F5-56650B8E56BE}" srcOrd="4" destOrd="0" presId="urn:microsoft.com/office/officeart/2005/8/layout/orgChart1"/>
    <dgm:cxn modelId="{2942B362-1C6D-476F-B189-802B9BACE4A1}" type="presParOf" srcId="{F617D412-0965-4AB5-8DE5-182E7E37FF52}" destId="{864A1417-9434-4624-A0EF-C064AB62B247}" srcOrd="5" destOrd="0" presId="urn:microsoft.com/office/officeart/2005/8/layout/orgChart1"/>
    <dgm:cxn modelId="{0BD887CA-1B43-4B55-B3DF-3ADD2EE9CCC9}" type="presParOf" srcId="{864A1417-9434-4624-A0EF-C064AB62B247}" destId="{D39D8C5C-1A8A-42E0-BBD1-2FF737DAD1AC}" srcOrd="0" destOrd="0" presId="urn:microsoft.com/office/officeart/2005/8/layout/orgChart1"/>
    <dgm:cxn modelId="{E5C99086-5EB2-4CC0-B9AA-E325AC811A1F}" type="presParOf" srcId="{D39D8C5C-1A8A-42E0-BBD1-2FF737DAD1AC}" destId="{2106F985-033E-413D-B528-09B16159B479}" srcOrd="0" destOrd="0" presId="urn:microsoft.com/office/officeart/2005/8/layout/orgChart1"/>
    <dgm:cxn modelId="{EE78E031-CECC-4312-A614-1C7D025819DF}" type="presParOf" srcId="{D39D8C5C-1A8A-42E0-BBD1-2FF737DAD1AC}" destId="{83A38FE1-2B47-40C4-B3C2-ABEE4AC4B9F0}" srcOrd="1" destOrd="0" presId="urn:microsoft.com/office/officeart/2005/8/layout/orgChart1"/>
    <dgm:cxn modelId="{08E2D05B-10D6-469D-A6B7-E152A5E62022}" type="presParOf" srcId="{864A1417-9434-4624-A0EF-C064AB62B247}" destId="{DA385D6F-ACD8-4F86-AF03-A0364F4BAAC4}" srcOrd="1" destOrd="0" presId="urn:microsoft.com/office/officeart/2005/8/layout/orgChart1"/>
    <dgm:cxn modelId="{A56C54CE-4F0E-4B9C-A1F6-F694C77A33F4}" type="presParOf" srcId="{864A1417-9434-4624-A0EF-C064AB62B247}" destId="{5B00E748-ADF3-493F-8512-C1A4984D4A2F}" srcOrd="2" destOrd="0" presId="urn:microsoft.com/office/officeart/2005/8/layout/orgChart1"/>
    <dgm:cxn modelId="{E3C8A74C-F07C-42EA-A4E8-C5FC1A01FEAF}" type="presParOf" srcId="{1575E07E-6586-49CF-AFB1-1CCC5D8C9AF2}" destId="{51E410CE-7388-4F2D-ACD8-B49A89505B61}" srcOrd="2" destOrd="0" presId="urn:microsoft.com/office/officeart/2005/8/layout/orgChart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32BA6E1-2019-4D70-9B14-E1B542001947}"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GB"/>
        </a:p>
      </dgm:t>
    </dgm:pt>
    <dgm:pt modelId="{09AAB8E8-D85F-4507-80A0-7556576A61E7}">
      <dgm:prSet phldrT="[Text]"/>
      <dgm:spPr/>
      <dgm:t>
        <a:bodyPr/>
        <a:lstStyle/>
        <a:p>
          <a:r>
            <a:rPr lang="en-GB" dirty="0" smtClean="0">
              <a:solidFill>
                <a:srgbClr val="FF0000"/>
              </a:solidFill>
            </a:rPr>
            <a:t>Accountability</a:t>
          </a:r>
          <a:endParaRPr lang="en-GB" dirty="0">
            <a:solidFill>
              <a:srgbClr val="FF0000"/>
            </a:solidFill>
          </a:endParaRPr>
        </a:p>
      </dgm:t>
    </dgm:pt>
    <dgm:pt modelId="{8BECA6B2-630E-43B8-AC5F-67EE34B35E6A}" type="parTrans" cxnId="{CE8469E4-98C7-4AE7-805C-39055971AD7E}">
      <dgm:prSet/>
      <dgm:spPr/>
      <dgm:t>
        <a:bodyPr/>
        <a:lstStyle/>
        <a:p>
          <a:endParaRPr lang="en-GB"/>
        </a:p>
      </dgm:t>
    </dgm:pt>
    <dgm:pt modelId="{2218C173-4DC3-4F6E-9D38-F1897AC9FE41}" type="sibTrans" cxnId="{CE8469E4-98C7-4AE7-805C-39055971AD7E}">
      <dgm:prSet/>
      <dgm:spPr/>
      <dgm:t>
        <a:bodyPr/>
        <a:lstStyle/>
        <a:p>
          <a:endParaRPr lang="en-GB"/>
        </a:p>
      </dgm:t>
    </dgm:pt>
    <dgm:pt modelId="{2B885FA8-D4DC-4CDE-AF6B-56A607A4E592}">
      <dgm:prSet phldrT="[Text]"/>
      <dgm:spPr/>
      <dgm:t>
        <a:bodyPr/>
        <a:lstStyle/>
        <a:p>
          <a:r>
            <a:rPr lang="en-GB" dirty="0" smtClean="0"/>
            <a:t>1. lawful, transparent and fair</a:t>
          </a:r>
          <a:endParaRPr lang="en-GB" dirty="0"/>
        </a:p>
      </dgm:t>
    </dgm:pt>
    <dgm:pt modelId="{91660E77-576A-4297-BAE2-3C7147FD0109}" type="parTrans" cxnId="{E8A38D50-5379-4F99-91AC-7729F739B028}">
      <dgm:prSet/>
      <dgm:spPr/>
      <dgm:t>
        <a:bodyPr/>
        <a:lstStyle/>
        <a:p>
          <a:endParaRPr lang="en-GB"/>
        </a:p>
      </dgm:t>
    </dgm:pt>
    <dgm:pt modelId="{EAEF7DB2-B66B-41D7-8F53-B981B04D4099}" type="sibTrans" cxnId="{E8A38D50-5379-4F99-91AC-7729F739B028}">
      <dgm:prSet/>
      <dgm:spPr/>
      <dgm:t>
        <a:bodyPr/>
        <a:lstStyle/>
        <a:p>
          <a:endParaRPr lang="en-GB"/>
        </a:p>
      </dgm:t>
    </dgm:pt>
    <dgm:pt modelId="{75E838FA-46DB-41EF-A468-1CF606B64C54}">
      <dgm:prSet phldrT="[Text]"/>
      <dgm:spPr/>
      <dgm:t>
        <a:bodyPr/>
        <a:lstStyle/>
        <a:p>
          <a:r>
            <a:rPr lang="en-GB" dirty="0" smtClean="0"/>
            <a:t>2. Purpose limitation</a:t>
          </a:r>
          <a:endParaRPr lang="en-GB" dirty="0"/>
        </a:p>
      </dgm:t>
    </dgm:pt>
    <dgm:pt modelId="{D38ECFE3-906F-438E-9A3D-6F5244E0B850}" type="parTrans" cxnId="{76289633-C085-449D-9ED6-A64FFC50881A}">
      <dgm:prSet/>
      <dgm:spPr/>
      <dgm:t>
        <a:bodyPr/>
        <a:lstStyle/>
        <a:p>
          <a:endParaRPr lang="en-GB"/>
        </a:p>
      </dgm:t>
    </dgm:pt>
    <dgm:pt modelId="{FED94D4C-8D1B-4C40-9DE8-E05A257AD2B3}" type="sibTrans" cxnId="{76289633-C085-449D-9ED6-A64FFC50881A}">
      <dgm:prSet/>
      <dgm:spPr/>
      <dgm:t>
        <a:bodyPr/>
        <a:lstStyle/>
        <a:p>
          <a:endParaRPr lang="en-GB"/>
        </a:p>
      </dgm:t>
    </dgm:pt>
    <dgm:pt modelId="{2AFF2698-A767-4799-AD8F-F1E9FB0FA570}">
      <dgm:prSet phldrT="[Text]"/>
      <dgm:spPr/>
      <dgm:t>
        <a:bodyPr/>
        <a:lstStyle/>
        <a:p>
          <a:r>
            <a:rPr lang="en-GB" dirty="0" smtClean="0"/>
            <a:t>3. Data minimisation</a:t>
          </a:r>
          <a:endParaRPr lang="en-GB" dirty="0"/>
        </a:p>
      </dgm:t>
    </dgm:pt>
    <dgm:pt modelId="{0D70DD00-67B0-4595-BC62-2D62F8BA225E}" type="parTrans" cxnId="{5BC29357-112C-4B9D-A07C-59605926E8F0}">
      <dgm:prSet/>
      <dgm:spPr/>
      <dgm:t>
        <a:bodyPr/>
        <a:lstStyle/>
        <a:p>
          <a:endParaRPr lang="en-GB"/>
        </a:p>
      </dgm:t>
    </dgm:pt>
    <dgm:pt modelId="{16306A91-74A2-49A6-A3CD-967EB52E55F9}" type="sibTrans" cxnId="{5BC29357-112C-4B9D-A07C-59605926E8F0}">
      <dgm:prSet/>
      <dgm:spPr/>
      <dgm:t>
        <a:bodyPr/>
        <a:lstStyle/>
        <a:p>
          <a:endParaRPr lang="en-GB"/>
        </a:p>
      </dgm:t>
    </dgm:pt>
    <dgm:pt modelId="{F97EB078-CF06-4DD3-B16C-FDD276FFDFB9}">
      <dgm:prSet phldrT="[Text]"/>
      <dgm:spPr/>
      <dgm:t>
        <a:bodyPr/>
        <a:lstStyle/>
        <a:p>
          <a:r>
            <a:rPr lang="en-GB" dirty="0" smtClean="0"/>
            <a:t>4.accuracy</a:t>
          </a:r>
          <a:endParaRPr lang="en-GB" dirty="0"/>
        </a:p>
      </dgm:t>
    </dgm:pt>
    <dgm:pt modelId="{4BD2AB78-6E47-45BF-9F12-DE64F27E68CF}" type="parTrans" cxnId="{306A3FD5-AD7C-45FD-943E-24108B8071EA}">
      <dgm:prSet/>
      <dgm:spPr/>
      <dgm:t>
        <a:bodyPr/>
        <a:lstStyle/>
        <a:p>
          <a:endParaRPr lang="en-GB"/>
        </a:p>
      </dgm:t>
    </dgm:pt>
    <dgm:pt modelId="{51271A23-C11C-41C9-B709-CC0CF7312ED4}" type="sibTrans" cxnId="{306A3FD5-AD7C-45FD-943E-24108B8071EA}">
      <dgm:prSet/>
      <dgm:spPr/>
      <dgm:t>
        <a:bodyPr/>
        <a:lstStyle/>
        <a:p>
          <a:endParaRPr lang="en-GB"/>
        </a:p>
      </dgm:t>
    </dgm:pt>
    <dgm:pt modelId="{F143CFF8-5661-4543-B453-44DE51E2CCB2}">
      <dgm:prSet phldrT="[Text]"/>
      <dgm:spPr/>
      <dgm:t>
        <a:bodyPr/>
        <a:lstStyle/>
        <a:p>
          <a:r>
            <a:rPr lang="en-GB" dirty="0" smtClean="0"/>
            <a:t>5. Storage limitation</a:t>
          </a:r>
          <a:endParaRPr lang="en-GB" dirty="0"/>
        </a:p>
      </dgm:t>
    </dgm:pt>
    <dgm:pt modelId="{A40D9CB0-5D7C-49FC-BA14-E261C0E83728}" type="parTrans" cxnId="{C1775708-AEDC-4F60-8324-890D4B6F32FE}">
      <dgm:prSet/>
      <dgm:spPr/>
      <dgm:t>
        <a:bodyPr/>
        <a:lstStyle/>
        <a:p>
          <a:endParaRPr lang="en-GB"/>
        </a:p>
      </dgm:t>
    </dgm:pt>
    <dgm:pt modelId="{5C15FA76-FAD5-44A9-A731-34B4620E6FAD}" type="sibTrans" cxnId="{C1775708-AEDC-4F60-8324-890D4B6F32FE}">
      <dgm:prSet/>
      <dgm:spPr/>
      <dgm:t>
        <a:bodyPr/>
        <a:lstStyle/>
        <a:p>
          <a:endParaRPr lang="en-GB"/>
        </a:p>
      </dgm:t>
    </dgm:pt>
    <dgm:pt modelId="{BC8F76C2-E8FB-428C-8288-A51164590E46}">
      <dgm:prSet phldrT="[Text]"/>
      <dgm:spPr/>
      <dgm:t>
        <a:bodyPr/>
        <a:lstStyle/>
        <a:p>
          <a:r>
            <a:rPr lang="en-GB" dirty="0" smtClean="0"/>
            <a:t>6. Integrity and confidence</a:t>
          </a:r>
          <a:endParaRPr lang="en-GB" dirty="0"/>
        </a:p>
      </dgm:t>
    </dgm:pt>
    <dgm:pt modelId="{23B14379-0935-4FBA-B305-D3293EA045EE}" type="parTrans" cxnId="{32157E51-BB7D-44C6-9DA4-E97C9D88D1A6}">
      <dgm:prSet/>
      <dgm:spPr/>
      <dgm:t>
        <a:bodyPr/>
        <a:lstStyle/>
        <a:p>
          <a:endParaRPr lang="en-GB"/>
        </a:p>
      </dgm:t>
    </dgm:pt>
    <dgm:pt modelId="{15FCA874-8A12-4927-BFE5-DC3C240C6BF7}" type="sibTrans" cxnId="{32157E51-BB7D-44C6-9DA4-E97C9D88D1A6}">
      <dgm:prSet/>
      <dgm:spPr/>
      <dgm:t>
        <a:bodyPr/>
        <a:lstStyle/>
        <a:p>
          <a:endParaRPr lang="en-GB"/>
        </a:p>
      </dgm:t>
    </dgm:pt>
    <dgm:pt modelId="{5DADE5C7-1865-4235-9A1A-2C2479077BDF}" type="pres">
      <dgm:prSet presAssocID="{732BA6E1-2019-4D70-9B14-E1B542001947}" presName="Name0" presStyleCnt="0">
        <dgm:presLayoutVars>
          <dgm:chMax val="1"/>
          <dgm:chPref val="1"/>
          <dgm:dir/>
          <dgm:animOne val="branch"/>
          <dgm:animLvl val="lvl"/>
        </dgm:presLayoutVars>
      </dgm:prSet>
      <dgm:spPr/>
      <dgm:t>
        <a:bodyPr/>
        <a:lstStyle/>
        <a:p>
          <a:endParaRPr lang="en-GB"/>
        </a:p>
      </dgm:t>
    </dgm:pt>
    <dgm:pt modelId="{917B6B93-DC47-41C9-8C19-E9DBA41284CE}" type="pres">
      <dgm:prSet presAssocID="{09AAB8E8-D85F-4507-80A0-7556576A61E7}" presName="Parent" presStyleLbl="node0" presStyleIdx="0" presStyleCnt="1">
        <dgm:presLayoutVars>
          <dgm:chMax val="6"/>
          <dgm:chPref val="6"/>
        </dgm:presLayoutVars>
      </dgm:prSet>
      <dgm:spPr/>
      <dgm:t>
        <a:bodyPr/>
        <a:lstStyle/>
        <a:p>
          <a:endParaRPr lang="en-GB"/>
        </a:p>
      </dgm:t>
    </dgm:pt>
    <dgm:pt modelId="{F59E9890-8511-4A48-81CC-2B474044C9F7}" type="pres">
      <dgm:prSet presAssocID="{2B885FA8-D4DC-4CDE-AF6B-56A607A4E592}" presName="Accent1" presStyleCnt="0"/>
      <dgm:spPr/>
    </dgm:pt>
    <dgm:pt modelId="{AD46F4FD-28EF-431E-8ADF-C2A6ACFAF15E}" type="pres">
      <dgm:prSet presAssocID="{2B885FA8-D4DC-4CDE-AF6B-56A607A4E592}" presName="Accent" presStyleLbl="bgShp" presStyleIdx="0" presStyleCnt="6"/>
      <dgm:spPr/>
    </dgm:pt>
    <dgm:pt modelId="{C4A754F6-A625-4A13-8780-B97C943EF982}" type="pres">
      <dgm:prSet presAssocID="{2B885FA8-D4DC-4CDE-AF6B-56A607A4E592}" presName="Child1" presStyleLbl="node1" presStyleIdx="0" presStyleCnt="6">
        <dgm:presLayoutVars>
          <dgm:chMax val="0"/>
          <dgm:chPref val="0"/>
          <dgm:bulletEnabled val="1"/>
        </dgm:presLayoutVars>
      </dgm:prSet>
      <dgm:spPr/>
      <dgm:t>
        <a:bodyPr/>
        <a:lstStyle/>
        <a:p>
          <a:endParaRPr lang="en-GB"/>
        </a:p>
      </dgm:t>
    </dgm:pt>
    <dgm:pt modelId="{D72228ED-B176-470B-868A-90917B99BDFE}" type="pres">
      <dgm:prSet presAssocID="{75E838FA-46DB-41EF-A468-1CF606B64C54}" presName="Accent2" presStyleCnt="0"/>
      <dgm:spPr/>
    </dgm:pt>
    <dgm:pt modelId="{C667CE9C-9D58-4F47-8BA9-BB743258441E}" type="pres">
      <dgm:prSet presAssocID="{75E838FA-46DB-41EF-A468-1CF606B64C54}" presName="Accent" presStyleLbl="bgShp" presStyleIdx="1" presStyleCnt="6"/>
      <dgm:spPr/>
    </dgm:pt>
    <dgm:pt modelId="{1A8597A1-31C2-4C8C-93D3-1FD93B52230D}" type="pres">
      <dgm:prSet presAssocID="{75E838FA-46DB-41EF-A468-1CF606B64C54}" presName="Child2" presStyleLbl="node1" presStyleIdx="1" presStyleCnt="6">
        <dgm:presLayoutVars>
          <dgm:chMax val="0"/>
          <dgm:chPref val="0"/>
          <dgm:bulletEnabled val="1"/>
        </dgm:presLayoutVars>
      </dgm:prSet>
      <dgm:spPr/>
      <dgm:t>
        <a:bodyPr/>
        <a:lstStyle/>
        <a:p>
          <a:endParaRPr lang="en-GB"/>
        </a:p>
      </dgm:t>
    </dgm:pt>
    <dgm:pt modelId="{577C30F3-C566-4556-A210-5F61CB9E9D2A}" type="pres">
      <dgm:prSet presAssocID="{2AFF2698-A767-4799-AD8F-F1E9FB0FA570}" presName="Accent3" presStyleCnt="0"/>
      <dgm:spPr/>
    </dgm:pt>
    <dgm:pt modelId="{0A82AC96-E559-427D-A29D-050D17E443C7}" type="pres">
      <dgm:prSet presAssocID="{2AFF2698-A767-4799-AD8F-F1E9FB0FA570}" presName="Accent" presStyleLbl="bgShp" presStyleIdx="2" presStyleCnt="6"/>
      <dgm:spPr/>
    </dgm:pt>
    <dgm:pt modelId="{699D004C-A293-4509-BC30-496D6713250E}" type="pres">
      <dgm:prSet presAssocID="{2AFF2698-A767-4799-AD8F-F1E9FB0FA570}" presName="Child3" presStyleLbl="node1" presStyleIdx="2" presStyleCnt="6">
        <dgm:presLayoutVars>
          <dgm:chMax val="0"/>
          <dgm:chPref val="0"/>
          <dgm:bulletEnabled val="1"/>
        </dgm:presLayoutVars>
      </dgm:prSet>
      <dgm:spPr/>
      <dgm:t>
        <a:bodyPr/>
        <a:lstStyle/>
        <a:p>
          <a:endParaRPr lang="en-GB"/>
        </a:p>
      </dgm:t>
    </dgm:pt>
    <dgm:pt modelId="{9B63A28D-5956-410D-8506-F0ECE7FF0298}" type="pres">
      <dgm:prSet presAssocID="{F97EB078-CF06-4DD3-B16C-FDD276FFDFB9}" presName="Accent4" presStyleCnt="0"/>
      <dgm:spPr/>
    </dgm:pt>
    <dgm:pt modelId="{235032C4-F0CB-47E0-B78D-446438DFFF31}" type="pres">
      <dgm:prSet presAssocID="{F97EB078-CF06-4DD3-B16C-FDD276FFDFB9}" presName="Accent" presStyleLbl="bgShp" presStyleIdx="3" presStyleCnt="6"/>
      <dgm:spPr/>
    </dgm:pt>
    <dgm:pt modelId="{D25ADFFA-A745-4B5E-8FBC-580DAF81A122}" type="pres">
      <dgm:prSet presAssocID="{F97EB078-CF06-4DD3-B16C-FDD276FFDFB9}" presName="Child4" presStyleLbl="node1" presStyleIdx="3" presStyleCnt="6">
        <dgm:presLayoutVars>
          <dgm:chMax val="0"/>
          <dgm:chPref val="0"/>
          <dgm:bulletEnabled val="1"/>
        </dgm:presLayoutVars>
      </dgm:prSet>
      <dgm:spPr/>
      <dgm:t>
        <a:bodyPr/>
        <a:lstStyle/>
        <a:p>
          <a:endParaRPr lang="en-GB"/>
        </a:p>
      </dgm:t>
    </dgm:pt>
    <dgm:pt modelId="{9077D7CB-DFC4-4FA0-9CE6-D8D9415B467C}" type="pres">
      <dgm:prSet presAssocID="{F143CFF8-5661-4543-B453-44DE51E2CCB2}" presName="Accent5" presStyleCnt="0"/>
      <dgm:spPr/>
    </dgm:pt>
    <dgm:pt modelId="{3446300B-CA6D-4648-BDE5-35C95712C325}" type="pres">
      <dgm:prSet presAssocID="{F143CFF8-5661-4543-B453-44DE51E2CCB2}" presName="Accent" presStyleLbl="bgShp" presStyleIdx="4" presStyleCnt="6"/>
      <dgm:spPr/>
    </dgm:pt>
    <dgm:pt modelId="{18FF897C-5F85-45CE-BFDD-B9B8776FB2BA}" type="pres">
      <dgm:prSet presAssocID="{F143CFF8-5661-4543-B453-44DE51E2CCB2}" presName="Child5" presStyleLbl="node1" presStyleIdx="4" presStyleCnt="6">
        <dgm:presLayoutVars>
          <dgm:chMax val="0"/>
          <dgm:chPref val="0"/>
          <dgm:bulletEnabled val="1"/>
        </dgm:presLayoutVars>
      </dgm:prSet>
      <dgm:spPr/>
      <dgm:t>
        <a:bodyPr/>
        <a:lstStyle/>
        <a:p>
          <a:endParaRPr lang="en-GB"/>
        </a:p>
      </dgm:t>
    </dgm:pt>
    <dgm:pt modelId="{00FF40E3-DDCE-4A8A-8AFC-5AC961A51098}" type="pres">
      <dgm:prSet presAssocID="{BC8F76C2-E8FB-428C-8288-A51164590E46}" presName="Accent6" presStyleCnt="0"/>
      <dgm:spPr/>
    </dgm:pt>
    <dgm:pt modelId="{0F187194-EEA0-4186-8CE2-549C5216762F}" type="pres">
      <dgm:prSet presAssocID="{BC8F76C2-E8FB-428C-8288-A51164590E46}" presName="Accent" presStyleLbl="bgShp" presStyleIdx="5" presStyleCnt="6"/>
      <dgm:spPr/>
    </dgm:pt>
    <dgm:pt modelId="{CE1C4132-A3FB-4BA5-A41B-5A267910828E}" type="pres">
      <dgm:prSet presAssocID="{BC8F76C2-E8FB-428C-8288-A51164590E46}" presName="Child6" presStyleLbl="node1" presStyleIdx="5" presStyleCnt="6">
        <dgm:presLayoutVars>
          <dgm:chMax val="0"/>
          <dgm:chPref val="0"/>
          <dgm:bulletEnabled val="1"/>
        </dgm:presLayoutVars>
      </dgm:prSet>
      <dgm:spPr/>
      <dgm:t>
        <a:bodyPr/>
        <a:lstStyle/>
        <a:p>
          <a:endParaRPr lang="en-GB"/>
        </a:p>
      </dgm:t>
    </dgm:pt>
  </dgm:ptLst>
  <dgm:cxnLst>
    <dgm:cxn modelId="{4E6E4932-6100-4DEA-984E-C93AADE9C04F}" type="presOf" srcId="{732BA6E1-2019-4D70-9B14-E1B542001947}" destId="{5DADE5C7-1865-4235-9A1A-2C2479077BDF}" srcOrd="0" destOrd="0" presId="urn:microsoft.com/office/officeart/2011/layout/HexagonRadial"/>
    <dgm:cxn modelId="{8C6EE9FB-17EE-4CD8-83FF-4B7F1CAB834C}" type="presOf" srcId="{09AAB8E8-D85F-4507-80A0-7556576A61E7}" destId="{917B6B93-DC47-41C9-8C19-E9DBA41284CE}" srcOrd="0" destOrd="0" presId="urn:microsoft.com/office/officeart/2011/layout/HexagonRadial"/>
    <dgm:cxn modelId="{06D66422-2485-4F5B-A153-8D740643273C}" type="presOf" srcId="{F143CFF8-5661-4543-B453-44DE51E2CCB2}" destId="{18FF897C-5F85-45CE-BFDD-B9B8776FB2BA}" srcOrd="0" destOrd="0" presId="urn:microsoft.com/office/officeart/2011/layout/HexagonRadial"/>
    <dgm:cxn modelId="{6C2E142A-3D62-429F-91F4-BFAD75018ED0}" type="presOf" srcId="{BC8F76C2-E8FB-428C-8288-A51164590E46}" destId="{CE1C4132-A3FB-4BA5-A41B-5A267910828E}" srcOrd="0" destOrd="0" presId="urn:microsoft.com/office/officeart/2011/layout/HexagonRadial"/>
    <dgm:cxn modelId="{32157E51-BB7D-44C6-9DA4-E97C9D88D1A6}" srcId="{09AAB8E8-D85F-4507-80A0-7556576A61E7}" destId="{BC8F76C2-E8FB-428C-8288-A51164590E46}" srcOrd="5" destOrd="0" parTransId="{23B14379-0935-4FBA-B305-D3293EA045EE}" sibTransId="{15FCA874-8A12-4927-BFE5-DC3C240C6BF7}"/>
    <dgm:cxn modelId="{323A21BE-994E-421E-A6F5-C0C464387A19}" type="presOf" srcId="{F97EB078-CF06-4DD3-B16C-FDD276FFDFB9}" destId="{D25ADFFA-A745-4B5E-8FBC-580DAF81A122}" srcOrd="0" destOrd="0" presId="urn:microsoft.com/office/officeart/2011/layout/HexagonRadial"/>
    <dgm:cxn modelId="{76289633-C085-449D-9ED6-A64FFC50881A}" srcId="{09AAB8E8-D85F-4507-80A0-7556576A61E7}" destId="{75E838FA-46DB-41EF-A468-1CF606B64C54}" srcOrd="1" destOrd="0" parTransId="{D38ECFE3-906F-438E-9A3D-6F5244E0B850}" sibTransId="{FED94D4C-8D1B-4C40-9DE8-E05A257AD2B3}"/>
    <dgm:cxn modelId="{C1775708-AEDC-4F60-8324-890D4B6F32FE}" srcId="{09AAB8E8-D85F-4507-80A0-7556576A61E7}" destId="{F143CFF8-5661-4543-B453-44DE51E2CCB2}" srcOrd="4" destOrd="0" parTransId="{A40D9CB0-5D7C-49FC-BA14-E261C0E83728}" sibTransId="{5C15FA76-FAD5-44A9-A731-34B4620E6FAD}"/>
    <dgm:cxn modelId="{E8A38D50-5379-4F99-91AC-7729F739B028}" srcId="{09AAB8E8-D85F-4507-80A0-7556576A61E7}" destId="{2B885FA8-D4DC-4CDE-AF6B-56A607A4E592}" srcOrd="0" destOrd="0" parTransId="{91660E77-576A-4297-BAE2-3C7147FD0109}" sibTransId="{EAEF7DB2-B66B-41D7-8F53-B981B04D4099}"/>
    <dgm:cxn modelId="{306A3FD5-AD7C-45FD-943E-24108B8071EA}" srcId="{09AAB8E8-D85F-4507-80A0-7556576A61E7}" destId="{F97EB078-CF06-4DD3-B16C-FDD276FFDFB9}" srcOrd="3" destOrd="0" parTransId="{4BD2AB78-6E47-45BF-9F12-DE64F27E68CF}" sibTransId="{51271A23-C11C-41C9-B709-CC0CF7312ED4}"/>
    <dgm:cxn modelId="{06DE2927-A814-46B3-98EF-3F82F2815D7B}" type="presOf" srcId="{75E838FA-46DB-41EF-A468-1CF606B64C54}" destId="{1A8597A1-31C2-4C8C-93D3-1FD93B52230D}" srcOrd="0" destOrd="0" presId="urn:microsoft.com/office/officeart/2011/layout/HexagonRadial"/>
    <dgm:cxn modelId="{CE8469E4-98C7-4AE7-805C-39055971AD7E}" srcId="{732BA6E1-2019-4D70-9B14-E1B542001947}" destId="{09AAB8E8-D85F-4507-80A0-7556576A61E7}" srcOrd="0" destOrd="0" parTransId="{8BECA6B2-630E-43B8-AC5F-67EE34B35E6A}" sibTransId="{2218C173-4DC3-4F6E-9D38-F1897AC9FE41}"/>
    <dgm:cxn modelId="{C269BE37-E55B-41CC-9654-ADEDE8AF4417}" type="presOf" srcId="{2B885FA8-D4DC-4CDE-AF6B-56A607A4E592}" destId="{C4A754F6-A625-4A13-8780-B97C943EF982}" srcOrd="0" destOrd="0" presId="urn:microsoft.com/office/officeart/2011/layout/HexagonRadial"/>
    <dgm:cxn modelId="{5BC29357-112C-4B9D-A07C-59605926E8F0}" srcId="{09AAB8E8-D85F-4507-80A0-7556576A61E7}" destId="{2AFF2698-A767-4799-AD8F-F1E9FB0FA570}" srcOrd="2" destOrd="0" parTransId="{0D70DD00-67B0-4595-BC62-2D62F8BA225E}" sibTransId="{16306A91-74A2-49A6-A3CD-967EB52E55F9}"/>
    <dgm:cxn modelId="{1B8E7FFC-56B4-4A63-A135-B6C82DB87855}" type="presOf" srcId="{2AFF2698-A767-4799-AD8F-F1E9FB0FA570}" destId="{699D004C-A293-4509-BC30-496D6713250E}" srcOrd="0" destOrd="0" presId="urn:microsoft.com/office/officeart/2011/layout/HexagonRadial"/>
    <dgm:cxn modelId="{899757DB-5919-4FD5-93CF-D64A46065EDF}" type="presParOf" srcId="{5DADE5C7-1865-4235-9A1A-2C2479077BDF}" destId="{917B6B93-DC47-41C9-8C19-E9DBA41284CE}" srcOrd="0" destOrd="0" presId="urn:microsoft.com/office/officeart/2011/layout/HexagonRadial"/>
    <dgm:cxn modelId="{ABDC7AF6-5882-4446-982F-858E3D8FF555}" type="presParOf" srcId="{5DADE5C7-1865-4235-9A1A-2C2479077BDF}" destId="{F59E9890-8511-4A48-81CC-2B474044C9F7}" srcOrd="1" destOrd="0" presId="urn:microsoft.com/office/officeart/2011/layout/HexagonRadial"/>
    <dgm:cxn modelId="{6511CBFC-B43E-44B3-BDFA-3641D4CB7D09}" type="presParOf" srcId="{F59E9890-8511-4A48-81CC-2B474044C9F7}" destId="{AD46F4FD-28EF-431E-8ADF-C2A6ACFAF15E}" srcOrd="0" destOrd="0" presId="urn:microsoft.com/office/officeart/2011/layout/HexagonRadial"/>
    <dgm:cxn modelId="{6FAD485F-2031-4385-91FA-EF2B61E714A5}" type="presParOf" srcId="{5DADE5C7-1865-4235-9A1A-2C2479077BDF}" destId="{C4A754F6-A625-4A13-8780-B97C943EF982}" srcOrd="2" destOrd="0" presId="urn:microsoft.com/office/officeart/2011/layout/HexagonRadial"/>
    <dgm:cxn modelId="{0C4BD509-BD43-43FE-B8F1-68376FB848DA}" type="presParOf" srcId="{5DADE5C7-1865-4235-9A1A-2C2479077BDF}" destId="{D72228ED-B176-470B-868A-90917B99BDFE}" srcOrd="3" destOrd="0" presId="urn:microsoft.com/office/officeart/2011/layout/HexagonRadial"/>
    <dgm:cxn modelId="{7031B5E8-1AD4-46D0-B88A-81DAFFB29B4B}" type="presParOf" srcId="{D72228ED-B176-470B-868A-90917B99BDFE}" destId="{C667CE9C-9D58-4F47-8BA9-BB743258441E}" srcOrd="0" destOrd="0" presId="urn:microsoft.com/office/officeart/2011/layout/HexagonRadial"/>
    <dgm:cxn modelId="{5A5D4ED0-AC82-4C58-9292-11E2C1C360FC}" type="presParOf" srcId="{5DADE5C7-1865-4235-9A1A-2C2479077BDF}" destId="{1A8597A1-31C2-4C8C-93D3-1FD93B52230D}" srcOrd="4" destOrd="0" presId="urn:microsoft.com/office/officeart/2011/layout/HexagonRadial"/>
    <dgm:cxn modelId="{00EEE513-7096-42DD-8BB8-D54260D85FCE}" type="presParOf" srcId="{5DADE5C7-1865-4235-9A1A-2C2479077BDF}" destId="{577C30F3-C566-4556-A210-5F61CB9E9D2A}" srcOrd="5" destOrd="0" presId="urn:microsoft.com/office/officeart/2011/layout/HexagonRadial"/>
    <dgm:cxn modelId="{03C4C274-BF0A-4581-AE3C-851B4F4C1AC8}" type="presParOf" srcId="{577C30F3-C566-4556-A210-5F61CB9E9D2A}" destId="{0A82AC96-E559-427D-A29D-050D17E443C7}" srcOrd="0" destOrd="0" presId="urn:microsoft.com/office/officeart/2011/layout/HexagonRadial"/>
    <dgm:cxn modelId="{5FBBCD85-0382-4EE1-84F0-82A76647D994}" type="presParOf" srcId="{5DADE5C7-1865-4235-9A1A-2C2479077BDF}" destId="{699D004C-A293-4509-BC30-496D6713250E}" srcOrd="6" destOrd="0" presId="urn:microsoft.com/office/officeart/2011/layout/HexagonRadial"/>
    <dgm:cxn modelId="{A5DE1E52-7048-4042-9E3A-BD430E7DA9C0}" type="presParOf" srcId="{5DADE5C7-1865-4235-9A1A-2C2479077BDF}" destId="{9B63A28D-5956-410D-8506-F0ECE7FF0298}" srcOrd="7" destOrd="0" presId="urn:microsoft.com/office/officeart/2011/layout/HexagonRadial"/>
    <dgm:cxn modelId="{8324B0C2-5AB3-43DE-A774-537B8551A90F}" type="presParOf" srcId="{9B63A28D-5956-410D-8506-F0ECE7FF0298}" destId="{235032C4-F0CB-47E0-B78D-446438DFFF31}" srcOrd="0" destOrd="0" presId="urn:microsoft.com/office/officeart/2011/layout/HexagonRadial"/>
    <dgm:cxn modelId="{DC627670-6AEB-4FBF-9825-057133F5163D}" type="presParOf" srcId="{5DADE5C7-1865-4235-9A1A-2C2479077BDF}" destId="{D25ADFFA-A745-4B5E-8FBC-580DAF81A122}" srcOrd="8" destOrd="0" presId="urn:microsoft.com/office/officeart/2011/layout/HexagonRadial"/>
    <dgm:cxn modelId="{C3CD6DC2-F944-426A-910B-41A0F3F43598}" type="presParOf" srcId="{5DADE5C7-1865-4235-9A1A-2C2479077BDF}" destId="{9077D7CB-DFC4-4FA0-9CE6-D8D9415B467C}" srcOrd="9" destOrd="0" presId="urn:microsoft.com/office/officeart/2011/layout/HexagonRadial"/>
    <dgm:cxn modelId="{22C6BCE1-BA4A-47A3-8220-71F6CD6881EE}" type="presParOf" srcId="{9077D7CB-DFC4-4FA0-9CE6-D8D9415B467C}" destId="{3446300B-CA6D-4648-BDE5-35C95712C325}" srcOrd="0" destOrd="0" presId="urn:microsoft.com/office/officeart/2011/layout/HexagonRadial"/>
    <dgm:cxn modelId="{0758F09A-5667-47D7-979A-06C8F7074433}" type="presParOf" srcId="{5DADE5C7-1865-4235-9A1A-2C2479077BDF}" destId="{18FF897C-5F85-45CE-BFDD-B9B8776FB2BA}" srcOrd="10" destOrd="0" presId="urn:microsoft.com/office/officeart/2011/layout/HexagonRadial"/>
    <dgm:cxn modelId="{DA84DE54-6E0A-45F5-BFAB-059FA09D3FB6}" type="presParOf" srcId="{5DADE5C7-1865-4235-9A1A-2C2479077BDF}" destId="{00FF40E3-DDCE-4A8A-8AFC-5AC961A51098}" srcOrd="11" destOrd="0" presId="urn:microsoft.com/office/officeart/2011/layout/HexagonRadial"/>
    <dgm:cxn modelId="{CFB63C29-E5CC-4758-B7E0-F7F8BCF16BFA}" type="presParOf" srcId="{00FF40E3-DDCE-4A8A-8AFC-5AC961A51098}" destId="{0F187194-EEA0-4186-8CE2-549C5216762F}" srcOrd="0" destOrd="0" presId="urn:microsoft.com/office/officeart/2011/layout/HexagonRadial"/>
    <dgm:cxn modelId="{141F347E-DEAB-461E-8DE4-D8292C371256}" type="presParOf" srcId="{5DADE5C7-1865-4235-9A1A-2C2479077BDF}" destId="{CE1C4132-A3FB-4BA5-A41B-5A267910828E}"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896F47B-E82C-4740-AC39-2CAB723DC905}" type="doc">
      <dgm:prSet loTypeId="urn:microsoft.com/office/officeart/2005/8/layout/vProcess5" loCatId="process" qsTypeId="urn:microsoft.com/office/officeart/2005/8/quickstyle/simple1" qsCatId="simple" csTypeId="urn:microsoft.com/office/officeart/2005/8/colors/accent1_5" csCatId="accent1" phldr="1"/>
      <dgm:spPr/>
      <dgm:t>
        <a:bodyPr/>
        <a:lstStyle/>
        <a:p>
          <a:endParaRPr lang="en-GB"/>
        </a:p>
      </dgm:t>
    </dgm:pt>
    <dgm:pt modelId="{C140A4F1-2DDB-48E6-BA17-1546F61C2D96}">
      <dgm:prSet phldrT="[Text]"/>
      <dgm:spPr/>
      <dgm:t>
        <a:bodyPr/>
        <a:lstStyle/>
        <a:p>
          <a:r>
            <a:rPr lang="en-GB"/>
            <a:t>Possible personal data breach identified - staff member must report to  Data Protection Officer and take action to protect personal data as soon as possible</a:t>
          </a:r>
        </a:p>
      </dgm:t>
    </dgm:pt>
    <dgm:pt modelId="{AF3FF36F-508E-4C0E-9EBC-A98040DE9CCB}" type="parTrans" cxnId="{6D45E0E3-F45E-4A72-81DC-7F25787D3381}">
      <dgm:prSet/>
      <dgm:spPr/>
      <dgm:t>
        <a:bodyPr/>
        <a:lstStyle/>
        <a:p>
          <a:endParaRPr lang="en-GB"/>
        </a:p>
      </dgm:t>
    </dgm:pt>
    <dgm:pt modelId="{1B869721-FE79-49F9-BA04-F3F441CFA2D7}" type="sibTrans" cxnId="{6D45E0E3-F45E-4A72-81DC-7F25787D3381}">
      <dgm:prSet/>
      <dgm:spPr/>
      <dgm:t>
        <a:bodyPr/>
        <a:lstStyle/>
        <a:p>
          <a:endParaRPr lang="en-GB"/>
        </a:p>
      </dgm:t>
    </dgm:pt>
    <dgm:pt modelId="{F5F18BB4-A3EB-4CFF-B470-B040FF04576F}">
      <dgm:prSet/>
      <dgm:spPr/>
      <dgm:t>
        <a:bodyPr/>
        <a:lstStyle/>
        <a:p>
          <a:r>
            <a:rPr lang="en-GB"/>
            <a:t>Initial investigations - until there is </a:t>
          </a:r>
          <a:r>
            <a:rPr lang="en-GB" i="1"/>
            <a:t>reasonable certainty </a:t>
          </a:r>
          <a:r>
            <a:rPr lang="en-GB" i="0"/>
            <a:t>that there has been a breach and there is some risk to individuals</a:t>
          </a:r>
          <a:endParaRPr lang="en-GB"/>
        </a:p>
      </dgm:t>
    </dgm:pt>
    <dgm:pt modelId="{4F5532BC-8A32-45A9-BD2F-4B254C55D2A5}" type="parTrans" cxnId="{117D9C54-D9DA-41C9-826C-E1658BC24735}">
      <dgm:prSet/>
      <dgm:spPr/>
      <dgm:t>
        <a:bodyPr/>
        <a:lstStyle/>
        <a:p>
          <a:endParaRPr lang="en-GB"/>
        </a:p>
      </dgm:t>
    </dgm:pt>
    <dgm:pt modelId="{EDA28774-5C1E-4F79-9334-19C4205A5970}" type="sibTrans" cxnId="{117D9C54-D9DA-41C9-826C-E1658BC24735}">
      <dgm:prSet/>
      <dgm:spPr/>
      <dgm:t>
        <a:bodyPr/>
        <a:lstStyle/>
        <a:p>
          <a:endParaRPr lang="en-GB"/>
        </a:p>
      </dgm:t>
    </dgm:pt>
    <dgm:pt modelId="{339449D4-D1AA-4203-9BD4-955007B45CF6}">
      <dgm:prSet/>
      <dgm:spPr/>
      <dgm:t>
        <a:bodyPr/>
        <a:lstStyle/>
        <a:p>
          <a:r>
            <a:rPr lang="en-GB" dirty="0">
              <a:solidFill>
                <a:srgbClr val="FF0000"/>
              </a:solidFill>
            </a:rPr>
            <a:t>If required </a:t>
          </a:r>
          <a:r>
            <a:rPr lang="en-GB" dirty="0"/>
            <a:t>report to ICO,  and to the data subject, following the initial investigations</a:t>
          </a:r>
        </a:p>
      </dgm:t>
    </dgm:pt>
    <dgm:pt modelId="{8A5B7578-57B8-471F-8CF4-836AA3C0CA84}" type="parTrans" cxnId="{217BD138-A43A-4E54-83BD-C1CD2DA55F2D}">
      <dgm:prSet/>
      <dgm:spPr/>
      <dgm:t>
        <a:bodyPr/>
        <a:lstStyle/>
        <a:p>
          <a:endParaRPr lang="en-GB"/>
        </a:p>
      </dgm:t>
    </dgm:pt>
    <dgm:pt modelId="{133F3544-4CC9-430E-9345-6EEDD9273D03}" type="sibTrans" cxnId="{217BD138-A43A-4E54-83BD-C1CD2DA55F2D}">
      <dgm:prSet/>
      <dgm:spPr/>
      <dgm:t>
        <a:bodyPr/>
        <a:lstStyle/>
        <a:p>
          <a:endParaRPr lang="en-GB"/>
        </a:p>
      </dgm:t>
    </dgm:pt>
    <dgm:pt modelId="{48CEB195-4A36-4903-896F-934E8A30C671}">
      <dgm:prSet/>
      <dgm:spPr/>
      <dgm:t>
        <a:bodyPr/>
        <a:lstStyle/>
        <a:p>
          <a:r>
            <a:rPr lang="en-GB"/>
            <a:t>Assess level of risk to individual rights and freedoms</a:t>
          </a:r>
        </a:p>
      </dgm:t>
    </dgm:pt>
    <dgm:pt modelId="{931F17DA-F8CC-41BB-A296-C31ED3F6D3EB}" type="parTrans" cxnId="{2DB0FEEF-E87C-410C-B505-58318E3FA2B5}">
      <dgm:prSet/>
      <dgm:spPr/>
      <dgm:t>
        <a:bodyPr/>
        <a:lstStyle/>
        <a:p>
          <a:endParaRPr lang="en-GB"/>
        </a:p>
      </dgm:t>
    </dgm:pt>
    <dgm:pt modelId="{D9211B7F-CC2E-4655-8A6B-B73748EAEE50}" type="sibTrans" cxnId="{2DB0FEEF-E87C-410C-B505-58318E3FA2B5}">
      <dgm:prSet/>
      <dgm:spPr/>
      <dgm:t>
        <a:bodyPr/>
        <a:lstStyle/>
        <a:p>
          <a:endParaRPr lang="en-GB"/>
        </a:p>
      </dgm:t>
    </dgm:pt>
    <dgm:pt modelId="{19AB8826-1A75-4385-94B3-5D49D6C3F17F}">
      <dgm:prSet/>
      <dgm:spPr/>
      <dgm:t>
        <a:bodyPr/>
        <a:lstStyle/>
        <a:p>
          <a:r>
            <a:rPr lang="en-GB"/>
            <a:t>DPO will add to breach register</a:t>
          </a:r>
        </a:p>
      </dgm:t>
    </dgm:pt>
    <dgm:pt modelId="{511376C9-0ABB-454D-AAFB-8D41A4C07137}" type="parTrans" cxnId="{0514398B-FBD1-44AA-8A16-9097DCA988F0}">
      <dgm:prSet/>
      <dgm:spPr/>
      <dgm:t>
        <a:bodyPr/>
        <a:lstStyle/>
        <a:p>
          <a:endParaRPr lang="en-GB"/>
        </a:p>
      </dgm:t>
    </dgm:pt>
    <dgm:pt modelId="{C82C9FD6-E65C-4DBC-B819-6D800CF1DE26}" type="sibTrans" cxnId="{0514398B-FBD1-44AA-8A16-9097DCA988F0}">
      <dgm:prSet/>
      <dgm:spPr/>
      <dgm:t>
        <a:bodyPr/>
        <a:lstStyle/>
        <a:p>
          <a:endParaRPr lang="en-GB"/>
        </a:p>
      </dgm:t>
    </dgm:pt>
    <dgm:pt modelId="{0BDD7C15-FA38-4EBC-888D-96D029CE977F}">
      <dgm:prSet/>
      <dgm:spPr/>
      <dgm:t>
        <a:bodyPr/>
        <a:lstStyle/>
        <a:p>
          <a:endParaRPr lang="en-GB"/>
        </a:p>
      </dgm:t>
    </dgm:pt>
    <dgm:pt modelId="{EE6A4F3E-12E1-418B-BBE0-6CB998FDEF83}" type="parTrans" cxnId="{178C9387-277C-4725-8AB2-FE4165FEF28F}">
      <dgm:prSet/>
      <dgm:spPr/>
      <dgm:t>
        <a:bodyPr/>
        <a:lstStyle/>
        <a:p>
          <a:endParaRPr lang="en-GB"/>
        </a:p>
      </dgm:t>
    </dgm:pt>
    <dgm:pt modelId="{65F34B18-5EC9-4699-A289-2AEF06439F88}" type="sibTrans" cxnId="{178C9387-277C-4725-8AB2-FE4165FEF28F}">
      <dgm:prSet/>
      <dgm:spPr/>
      <dgm:t>
        <a:bodyPr/>
        <a:lstStyle/>
        <a:p>
          <a:endParaRPr lang="en-GB"/>
        </a:p>
      </dgm:t>
    </dgm:pt>
    <dgm:pt modelId="{0DB0E492-694C-4FFD-AFAA-ABC922D369A3}" type="pres">
      <dgm:prSet presAssocID="{B896F47B-E82C-4740-AC39-2CAB723DC905}" presName="outerComposite" presStyleCnt="0">
        <dgm:presLayoutVars>
          <dgm:chMax val="5"/>
          <dgm:dir/>
          <dgm:resizeHandles val="exact"/>
        </dgm:presLayoutVars>
      </dgm:prSet>
      <dgm:spPr/>
      <dgm:t>
        <a:bodyPr/>
        <a:lstStyle/>
        <a:p>
          <a:endParaRPr lang="en-GB"/>
        </a:p>
      </dgm:t>
    </dgm:pt>
    <dgm:pt modelId="{73F11A60-27FC-4109-A2C1-0DBBA08FCB9F}" type="pres">
      <dgm:prSet presAssocID="{B896F47B-E82C-4740-AC39-2CAB723DC905}" presName="dummyMaxCanvas" presStyleCnt="0">
        <dgm:presLayoutVars/>
      </dgm:prSet>
      <dgm:spPr/>
    </dgm:pt>
    <dgm:pt modelId="{23A2DC7D-EFE6-48BC-808B-EA8CE4680E87}" type="pres">
      <dgm:prSet presAssocID="{B896F47B-E82C-4740-AC39-2CAB723DC905}" presName="FiveNodes_1" presStyleLbl="node1" presStyleIdx="0" presStyleCnt="5">
        <dgm:presLayoutVars>
          <dgm:bulletEnabled val="1"/>
        </dgm:presLayoutVars>
      </dgm:prSet>
      <dgm:spPr/>
      <dgm:t>
        <a:bodyPr/>
        <a:lstStyle/>
        <a:p>
          <a:endParaRPr lang="en-GB"/>
        </a:p>
      </dgm:t>
    </dgm:pt>
    <dgm:pt modelId="{B5D901EA-5C36-41E3-A3B8-655920B9907F}" type="pres">
      <dgm:prSet presAssocID="{B896F47B-E82C-4740-AC39-2CAB723DC905}" presName="FiveNodes_2" presStyleLbl="node1" presStyleIdx="1" presStyleCnt="5">
        <dgm:presLayoutVars>
          <dgm:bulletEnabled val="1"/>
        </dgm:presLayoutVars>
      </dgm:prSet>
      <dgm:spPr/>
      <dgm:t>
        <a:bodyPr/>
        <a:lstStyle/>
        <a:p>
          <a:endParaRPr lang="en-GB"/>
        </a:p>
      </dgm:t>
    </dgm:pt>
    <dgm:pt modelId="{5C20C426-9A84-4189-821C-77F1C405900C}" type="pres">
      <dgm:prSet presAssocID="{B896F47B-E82C-4740-AC39-2CAB723DC905}" presName="FiveNodes_3" presStyleLbl="node1" presStyleIdx="2" presStyleCnt="5">
        <dgm:presLayoutVars>
          <dgm:bulletEnabled val="1"/>
        </dgm:presLayoutVars>
      </dgm:prSet>
      <dgm:spPr/>
      <dgm:t>
        <a:bodyPr/>
        <a:lstStyle/>
        <a:p>
          <a:endParaRPr lang="en-GB"/>
        </a:p>
      </dgm:t>
    </dgm:pt>
    <dgm:pt modelId="{CF2F489B-D228-452E-AF1B-14EAEC84D9F6}" type="pres">
      <dgm:prSet presAssocID="{B896F47B-E82C-4740-AC39-2CAB723DC905}" presName="FiveNodes_4" presStyleLbl="node1" presStyleIdx="3" presStyleCnt="5" custLinFactNeighborY="4284">
        <dgm:presLayoutVars>
          <dgm:bulletEnabled val="1"/>
        </dgm:presLayoutVars>
      </dgm:prSet>
      <dgm:spPr/>
      <dgm:t>
        <a:bodyPr/>
        <a:lstStyle/>
        <a:p>
          <a:endParaRPr lang="en-GB"/>
        </a:p>
      </dgm:t>
    </dgm:pt>
    <dgm:pt modelId="{F044CA19-7905-4252-A875-8EA948385D44}" type="pres">
      <dgm:prSet presAssocID="{B896F47B-E82C-4740-AC39-2CAB723DC905}" presName="FiveNodes_5" presStyleLbl="node1" presStyleIdx="4" presStyleCnt="5" custLinFactNeighborX="-2615" custLinFactNeighborY="0">
        <dgm:presLayoutVars>
          <dgm:bulletEnabled val="1"/>
        </dgm:presLayoutVars>
      </dgm:prSet>
      <dgm:spPr/>
      <dgm:t>
        <a:bodyPr/>
        <a:lstStyle/>
        <a:p>
          <a:endParaRPr lang="en-GB"/>
        </a:p>
      </dgm:t>
    </dgm:pt>
    <dgm:pt modelId="{5C430FE4-CF7B-4854-8156-D2219E46E42D}" type="pres">
      <dgm:prSet presAssocID="{B896F47B-E82C-4740-AC39-2CAB723DC905}" presName="FiveConn_1-2" presStyleLbl="fgAccFollowNode1" presStyleIdx="0" presStyleCnt="4">
        <dgm:presLayoutVars>
          <dgm:bulletEnabled val="1"/>
        </dgm:presLayoutVars>
      </dgm:prSet>
      <dgm:spPr/>
      <dgm:t>
        <a:bodyPr/>
        <a:lstStyle/>
        <a:p>
          <a:endParaRPr lang="en-GB"/>
        </a:p>
      </dgm:t>
    </dgm:pt>
    <dgm:pt modelId="{B572B758-5CCE-4570-A581-DC9FCF0BFD4B}" type="pres">
      <dgm:prSet presAssocID="{B896F47B-E82C-4740-AC39-2CAB723DC905}" presName="FiveConn_2-3" presStyleLbl="fgAccFollowNode1" presStyleIdx="1" presStyleCnt="4">
        <dgm:presLayoutVars>
          <dgm:bulletEnabled val="1"/>
        </dgm:presLayoutVars>
      </dgm:prSet>
      <dgm:spPr/>
      <dgm:t>
        <a:bodyPr/>
        <a:lstStyle/>
        <a:p>
          <a:endParaRPr lang="en-GB"/>
        </a:p>
      </dgm:t>
    </dgm:pt>
    <dgm:pt modelId="{2FC94F44-6FC4-46E8-A9D4-493975434BF2}" type="pres">
      <dgm:prSet presAssocID="{B896F47B-E82C-4740-AC39-2CAB723DC905}" presName="FiveConn_3-4" presStyleLbl="fgAccFollowNode1" presStyleIdx="2" presStyleCnt="4">
        <dgm:presLayoutVars>
          <dgm:bulletEnabled val="1"/>
        </dgm:presLayoutVars>
      </dgm:prSet>
      <dgm:spPr/>
      <dgm:t>
        <a:bodyPr/>
        <a:lstStyle/>
        <a:p>
          <a:endParaRPr lang="en-GB"/>
        </a:p>
      </dgm:t>
    </dgm:pt>
    <dgm:pt modelId="{4BAA2399-1340-4E97-BD83-1F58969F9EE2}" type="pres">
      <dgm:prSet presAssocID="{B896F47B-E82C-4740-AC39-2CAB723DC905}" presName="FiveConn_4-5" presStyleLbl="fgAccFollowNode1" presStyleIdx="3" presStyleCnt="4">
        <dgm:presLayoutVars>
          <dgm:bulletEnabled val="1"/>
        </dgm:presLayoutVars>
      </dgm:prSet>
      <dgm:spPr/>
      <dgm:t>
        <a:bodyPr/>
        <a:lstStyle/>
        <a:p>
          <a:endParaRPr lang="en-GB"/>
        </a:p>
      </dgm:t>
    </dgm:pt>
    <dgm:pt modelId="{3CF18C1D-F072-465B-BD45-2439DB630BB4}" type="pres">
      <dgm:prSet presAssocID="{B896F47B-E82C-4740-AC39-2CAB723DC905}" presName="FiveNodes_1_text" presStyleLbl="node1" presStyleIdx="4" presStyleCnt="5">
        <dgm:presLayoutVars>
          <dgm:bulletEnabled val="1"/>
        </dgm:presLayoutVars>
      </dgm:prSet>
      <dgm:spPr/>
      <dgm:t>
        <a:bodyPr/>
        <a:lstStyle/>
        <a:p>
          <a:endParaRPr lang="en-GB"/>
        </a:p>
      </dgm:t>
    </dgm:pt>
    <dgm:pt modelId="{320D9B35-9EF5-495C-A211-F7AC59470BA2}" type="pres">
      <dgm:prSet presAssocID="{B896F47B-E82C-4740-AC39-2CAB723DC905}" presName="FiveNodes_2_text" presStyleLbl="node1" presStyleIdx="4" presStyleCnt="5">
        <dgm:presLayoutVars>
          <dgm:bulletEnabled val="1"/>
        </dgm:presLayoutVars>
      </dgm:prSet>
      <dgm:spPr/>
      <dgm:t>
        <a:bodyPr/>
        <a:lstStyle/>
        <a:p>
          <a:endParaRPr lang="en-GB"/>
        </a:p>
      </dgm:t>
    </dgm:pt>
    <dgm:pt modelId="{0642E5BC-6714-4D40-8EBA-9FEFF52A2EDF}" type="pres">
      <dgm:prSet presAssocID="{B896F47B-E82C-4740-AC39-2CAB723DC905}" presName="FiveNodes_3_text" presStyleLbl="node1" presStyleIdx="4" presStyleCnt="5">
        <dgm:presLayoutVars>
          <dgm:bulletEnabled val="1"/>
        </dgm:presLayoutVars>
      </dgm:prSet>
      <dgm:spPr/>
      <dgm:t>
        <a:bodyPr/>
        <a:lstStyle/>
        <a:p>
          <a:endParaRPr lang="en-GB"/>
        </a:p>
      </dgm:t>
    </dgm:pt>
    <dgm:pt modelId="{097C464B-B592-4A1C-A4CF-4AE4C68AA0A2}" type="pres">
      <dgm:prSet presAssocID="{B896F47B-E82C-4740-AC39-2CAB723DC905}" presName="FiveNodes_4_text" presStyleLbl="node1" presStyleIdx="4" presStyleCnt="5">
        <dgm:presLayoutVars>
          <dgm:bulletEnabled val="1"/>
        </dgm:presLayoutVars>
      </dgm:prSet>
      <dgm:spPr/>
      <dgm:t>
        <a:bodyPr/>
        <a:lstStyle/>
        <a:p>
          <a:endParaRPr lang="en-GB"/>
        </a:p>
      </dgm:t>
    </dgm:pt>
    <dgm:pt modelId="{4B9FFA04-C15D-4BB3-B835-FB2DE51F644C}" type="pres">
      <dgm:prSet presAssocID="{B896F47B-E82C-4740-AC39-2CAB723DC905}" presName="FiveNodes_5_text" presStyleLbl="node1" presStyleIdx="4" presStyleCnt="5">
        <dgm:presLayoutVars>
          <dgm:bulletEnabled val="1"/>
        </dgm:presLayoutVars>
      </dgm:prSet>
      <dgm:spPr/>
      <dgm:t>
        <a:bodyPr/>
        <a:lstStyle/>
        <a:p>
          <a:endParaRPr lang="en-GB"/>
        </a:p>
      </dgm:t>
    </dgm:pt>
  </dgm:ptLst>
  <dgm:cxnLst>
    <dgm:cxn modelId="{6D45E0E3-F45E-4A72-81DC-7F25787D3381}" srcId="{B896F47B-E82C-4740-AC39-2CAB723DC905}" destId="{C140A4F1-2DDB-48E6-BA17-1546F61C2D96}" srcOrd="0" destOrd="0" parTransId="{AF3FF36F-508E-4C0E-9EBC-A98040DE9CCB}" sibTransId="{1B869721-FE79-49F9-BA04-F3F441CFA2D7}"/>
    <dgm:cxn modelId="{A267FF6A-61CB-4657-B9CE-1B6439ECBA9B}" type="presOf" srcId="{C82C9FD6-E65C-4DBC-B819-6D800CF1DE26}" destId="{B572B758-5CCE-4570-A581-DC9FCF0BFD4B}" srcOrd="0" destOrd="0" presId="urn:microsoft.com/office/officeart/2005/8/layout/vProcess5"/>
    <dgm:cxn modelId="{178C9387-277C-4725-8AB2-FE4165FEF28F}" srcId="{B896F47B-E82C-4740-AC39-2CAB723DC905}" destId="{0BDD7C15-FA38-4EBC-888D-96D029CE977F}" srcOrd="5" destOrd="0" parTransId="{EE6A4F3E-12E1-418B-BBE0-6CB998FDEF83}" sibTransId="{65F34B18-5EC9-4699-A289-2AEF06439F88}"/>
    <dgm:cxn modelId="{C230B2D8-5F5B-4BF3-86AE-CFF463E7A4D9}" type="presOf" srcId="{339449D4-D1AA-4203-9BD4-955007B45CF6}" destId="{F044CA19-7905-4252-A875-8EA948385D44}" srcOrd="0" destOrd="0" presId="urn:microsoft.com/office/officeart/2005/8/layout/vProcess5"/>
    <dgm:cxn modelId="{B42BF685-679E-487F-9FBB-C62A2641A633}" type="presOf" srcId="{D9211B7F-CC2E-4655-8A6B-B73748EAEE50}" destId="{4BAA2399-1340-4E97-BD83-1F58969F9EE2}" srcOrd="0" destOrd="0" presId="urn:microsoft.com/office/officeart/2005/8/layout/vProcess5"/>
    <dgm:cxn modelId="{146F2460-2493-4F98-90DC-0502AB3D6715}" type="presOf" srcId="{339449D4-D1AA-4203-9BD4-955007B45CF6}" destId="{4B9FFA04-C15D-4BB3-B835-FB2DE51F644C}" srcOrd="1" destOrd="0" presId="urn:microsoft.com/office/officeart/2005/8/layout/vProcess5"/>
    <dgm:cxn modelId="{117D9C54-D9DA-41C9-826C-E1658BC24735}" srcId="{B896F47B-E82C-4740-AC39-2CAB723DC905}" destId="{F5F18BB4-A3EB-4CFF-B470-B040FF04576F}" srcOrd="2" destOrd="0" parTransId="{4F5532BC-8A32-45A9-BD2F-4B254C55D2A5}" sibTransId="{EDA28774-5C1E-4F79-9334-19C4205A5970}"/>
    <dgm:cxn modelId="{A20B528E-CAD1-4CA7-859B-06CF9FBAC38F}" type="presOf" srcId="{F5F18BB4-A3EB-4CFF-B470-B040FF04576F}" destId="{5C20C426-9A84-4189-821C-77F1C405900C}" srcOrd="0" destOrd="0" presId="urn:microsoft.com/office/officeart/2005/8/layout/vProcess5"/>
    <dgm:cxn modelId="{B36871B8-C304-4F1B-A4DB-3742CAACFB1A}" type="presOf" srcId="{1B869721-FE79-49F9-BA04-F3F441CFA2D7}" destId="{5C430FE4-CF7B-4854-8156-D2219E46E42D}" srcOrd="0" destOrd="0" presId="urn:microsoft.com/office/officeart/2005/8/layout/vProcess5"/>
    <dgm:cxn modelId="{100ACE2E-BEFB-4CD6-8ED2-34A21D1D080E}" type="presOf" srcId="{C140A4F1-2DDB-48E6-BA17-1546F61C2D96}" destId="{3CF18C1D-F072-465B-BD45-2439DB630BB4}" srcOrd="1" destOrd="0" presId="urn:microsoft.com/office/officeart/2005/8/layout/vProcess5"/>
    <dgm:cxn modelId="{0514398B-FBD1-44AA-8A16-9097DCA988F0}" srcId="{B896F47B-E82C-4740-AC39-2CAB723DC905}" destId="{19AB8826-1A75-4385-94B3-5D49D6C3F17F}" srcOrd="1" destOrd="0" parTransId="{511376C9-0ABB-454D-AAFB-8D41A4C07137}" sibTransId="{C82C9FD6-E65C-4DBC-B819-6D800CF1DE26}"/>
    <dgm:cxn modelId="{869FD091-75F1-48D3-A388-44B35360110A}" type="presOf" srcId="{48CEB195-4A36-4903-896F-934E8A30C671}" destId="{097C464B-B592-4A1C-A4CF-4AE4C68AA0A2}" srcOrd="1" destOrd="0" presId="urn:microsoft.com/office/officeart/2005/8/layout/vProcess5"/>
    <dgm:cxn modelId="{2F3BE10E-EDFA-4B49-B53B-4D68F828008F}" type="presOf" srcId="{C140A4F1-2DDB-48E6-BA17-1546F61C2D96}" destId="{23A2DC7D-EFE6-48BC-808B-EA8CE4680E87}" srcOrd="0" destOrd="0" presId="urn:microsoft.com/office/officeart/2005/8/layout/vProcess5"/>
    <dgm:cxn modelId="{93AF4C37-973F-40B5-9CF0-F14ED6BB2CC0}" type="presOf" srcId="{48CEB195-4A36-4903-896F-934E8A30C671}" destId="{CF2F489B-D228-452E-AF1B-14EAEC84D9F6}" srcOrd="0" destOrd="0" presId="urn:microsoft.com/office/officeart/2005/8/layout/vProcess5"/>
    <dgm:cxn modelId="{2DB0FEEF-E87C-410C-B505-58318E3FA2B5}" srcId="{B896F47B-E82C-4740-AC39-2CAB723DC905}" destId="{48CEB195-4A36-4903-896F-934E8A30C671}" srcOrd="3" destOrd="0" parTransId="{931F17DA-F8CC-41BB-A296-C31ED3F6D3EB}" sibTransId="{D9211B7F-CC2E-4655-8A6B-B73748EAEE50}"/>
    <dgm:cxn modelId="{F6A10D34-112D-4AA9-94D1-776CEEEC4286}" type="presOf" srcId="{19AB8826-1A75-4385-94B3-5D49D6C3F17F}" destId="{B5D901EA-5C36-41E3-A3B8-655920B9907F}" srcOrd="0" destOrd="0" presId="urn:microsoft.com/office/officeart/2005/8/layout/vProcess5"/>
    <dgm:cxn modelId="{1C923D63-108A-4A5F-9005-E1B8BAC6CBA1}" type="presOf" srcId="{F5F18BB4-A3EB-4CFF-B470-B040FF04576F}" destId="{0642E5BC-6714-4D40-8EBA-9FEFF52A2EDF}" srcOrd="1" destOrd="0" presId="urn:microsoft.com/office/officeart/2005/8/layout/vProcess5"/>
    <dgm:cxn modelId="{217BD138-A43A-4E54-83BD-C1CD2DA55F2D}" srcId="{B896F47B-E82C-4740-AC39-2CAB723DC905}" destId="{339449D4-D1AA-4203-9BD4-955007B45CF6}" srcOrd="4" destOrd="0" parTransId="{8A5B7578-57B8-471F-8CF4-836AA3C0CA84}" sibTransId="{133F3544-4CC9-430E-9345-6EEDD9273D03}"/>
    <dgm:cxn modelId="{7010B51C-145D-4DE8-A109-23252F6A5C1A}" type="presOf" srcId="{19AB8826-1A75-4385-94B3-5D49D6C3F17F}" destId="{320D9B35-9EF5-495C-A211-F7AC59470BA2}" srcOrd="1" destOrd="0" presId="urn:microsoft.com/office/officeart/2005/8/layout/vProcess5"/>
    <dgm:cxn modelId="{45A2A897-7935-4A61-A211-1E4ECBA6484D}" type="presOf" srcId="{B896F47B-E82C-4740-AC39-2CAB723DC905}" destId="{0DB0E492-694C-4FFD-AFAA-ABC922D369A3}" srcOrd="0" destOrd="0" presId="urn:microsoft.com/office/officeart/2005/8/layout/vProcess5"/>
    <dgm:cxn modelId="{21542BB8-3E67-48B7-A099-D079125DF67E}" type="presOf" srcId="{EDA28774-5C1E-4F79-9334-19C4205A5970}" destId="{2FC94F44-6FC4-46E8-A9D4-493975434BF2}" srcOrd="0" destOrd="0" presId="urn:microsoft.com/office/officeart/2005/8/layout/vProcess5"/>
    <dgm:cxn modelId="{F1748176-523E-4C6E-8294-4AF503324BDA}" type="presParOf" srcId="{0DB0E492-694C-4FFD-AFAA-ABC922D369A3}" destId="{73F11A60-27FC-4109-A2C1-0DBBA08FCB9F}" srcOrd="0" destOrd="0" presId="urn:microsoft.com/office/officeart/2005/8/layout/vProcess5"/>
    <dgm:cxn modelId="{36FE020B-9BA6-4B0A-B46B-2F71EC05CE7F}" type="presParOf" srcId="{0DB0E492-694C-4FFD-AFAA-ABC922D369A3}" destId="{23A2DC7D-EFE6-48BC-808B-EA8CE4680E87}" srcOrd="1" destOrd="0" presId="urn:microsoft.com/office/officeart/2005/8/layout/vProcess5"/>
    <dgm:cxn modelId="{F623D2BD-15E9-42B1-8A96-94F06A9415D2}" type="presParOf" srcId="{0DB0E492-694C-4FFD-AFAA-ABC922D369A3}" destId="{B5D901EA-5C36-41E3-A3B8-655920B9907F}" srcOrd="2" destOrd="0" presId="urn:microsoft.com/office/officeart/2005/8/layout/vProcess5"/>
    <dgm:cxn modelId="{005F0697-90FF-4F37-8721-34683EFB540C}" type="presParOf" srcId="{0DB0E492-694C-4FFD-AFAA-ABC922D369A3}" destId="{5C20C426-9A84-4189-821C-77F1C405900C}" srcOrd="3" destOrd="0" presId="urn:microsoft.com/office/officeart/2005/8/layout/vProcess5"/>
    <dgm:cxn modelId="{203CC90F-70D9-4627-A8C6-1AAF273F6CCA}" type="presParOf" srcId="{0DB0E492-694C-4FFD-AFAA-ABC922D369A3}" destId="{CF2F489B-D228-452E-AF1B-14EAEC84D9F6}" srcOrd="4" destOrd="0" presId="urn:microsoft.com/office/officeart/2005/8/layout/vProcess5"/>
    <dgm:cxn modelId="{38710852-5A55-4C8B-BD5B-B6A5725C93AE}" type="presParOf" srcId="{0DB0E492-694C-4FFD-AFAA-ABC922D369A3}" destId="{F044CA19-7905-4252-A875-8EA948385D44}" srcOrd="5" destOrd="0" presId="urn:microsoft.com/office/officeart/2005/8/layout/vProcess5"/>
    <dgm:cxn modelId="{F5F5C5B9-D94E-4DB8-B0C2-8617148F7111}" type="presParOf" srcId="{0DB0E492-694C-4FFD-AFAA-ABC922D369A3}" destId="{5C430FE4-CF7B-4854-8156-D2219E46E42D}" srcOrd="6" destOrd="0" presId="urn:microsoft.com/office/officeart/2005/8/layout/vProcess5"/>
    <dgm:cxn modelId="{4D5A16F4-213F-417A-A1E2-84A121241596}" type="presParOf" srcId="{0DB0E492-694C-4FFD-AFAA-ABC922D369A3}" destId="{B572B758-5CCE-4570-A581-DC9FCF0BFD4B}" srcOrd="7" destOrd="0" presId="urn:microsoft.com/office/officeart/2005/8/layout/vProcess5"/>
    <dgm:cxn modelId="{940665D8-A669-46F9-8904-3668C57ED853}" type="presParOf" srcId="{0DB0E492-694C-4FFD-AFAA-ABC922D369A3}" destId="{2FC94F44-6FC4-46E8-A9D4-493975434BF2}" srcOrd="8" destOrd="0" presId="urn:microsoft.com/office/officeart/2005/8/layout/vProcess5"/>
    <dgm:cxn modelId="{4031A61F-AA8B-4819-893B-673B58AE3284}" type="presParOf" srcId="{0DB0E492-694C-4FFD-AFAA-ABC922D369A3}" destId="{4BAA2399-1340-4E97-BD83-1F58969F9EE2}" srcOrd="9" destOrd="0" presId="urn:microsoft.com/office/officeart/2005/8/layout/vProcess5"/>
    <dgm:cxn modelId="{565A590F-7445-4C31-9CE4-F13B967601EA}" type="presParOf" srcId="{0DB0E492-694C-4FFD-AFAA-ABC922D369A3}" destId="{3CF18C1D-F072-465B-BD45-2439DB630BB4}" srcOrd="10" destOrd="0" presId="urn:microsoft.com/office/officeart/2005/8/layout/vProcess5"/>
    <dgm:cxn modelId="{CBA8B28A-12EA-4D41-B7AE-CEE51F585846}" type="presParOf" srcId="{0DB0E492-694C-4FFD-AFAA-ABC922D369A3}" destId="{320D9B35-9EF5-495C-A211-F7AC59470BA2}" srcOrd="11" destOrd="0" presId="urn:microsoft.com/office/officeart/2005/8/layout/vProcess5"/>
    <dgm:cxn modelId="{48BBE6BB-449C-4BB8-8D61-54275A92D7AE}" type="presParOf" srcId="{0DB0E492-694C-4FFD-AFAA-ABC922D369A3}" destId="{0642E5BC-6714-4D40-8EBA-9FEFF52A2EDF}" srcOrd="12" destOrd="0" presId="urn:microsoft.com/office/officeart/2005/8/layout/vProcess5"/>
    <dgm:cxn modelId="{FBB015B9-2252-4DCD-86EA-84E55BC10EC0}" type="presParOf" srcId="{0DB0E492-694C-4FFD-AFAA-ABC922D369A3}" destId="{097C464B-B592-4A1C-A4CF-4AE4C68AA0A2}" srcOrd="13" destOrd="0" presId="urn:microsoft.com/office/officeart/2005/8/layout/vProcess5"/>
    <dgm:cxn modelId="{FF2B0FED-74E1-4C55-9D51-6380A17735C8}" type="presParOf" srcId="{0DB0E492-694C-4FFD-AFAA-ABC922D369A3}" destId="{4B9FFA04-C15D-4BB3-B835-FB2DE51F644C}" srcOrd="14"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25ECAC-30B7-4719-9FAC-9DAFA84AB130}">
      <dsp:nvSpPr>
        <dsp:cNvPr id="0" name=""/>
        <dsp:cNvSpPr/>
      </dsp:nvSpPr>
      <dsp:spPr>
        <a:xfrm>
          <a:off x="0" y="11383"/>
          <a:ext cx="10515600" cy="1305401"/>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lvl="0" algn="ctr" defTabSz="2667000">
            <a:lnSpc>
              <a:spcPct val="90000"/>
            </a:lnSpc>
            <a:spcBef>
              <a:spcPct val="0"/>
            </a:spcBef>
            <a:spcAft>
              <a:spcPct val="35000"/>
            </a:spcAft>
          </a:pPr>
          <a:r>
            <a:rPr lang="en-GB" sz="6000" kern="1200" dirty="0" smtClean="0">
              <a:solidFill>
                <a:srgbClr val="FF0000"/>
              </a:solidFill>
            </a:rPr>
            <a:t>Special Category Data</a:t>
          </a:r>
          <a:endParaRPr lang="en-GB" sz="6000" kern="1200" dirty="0">
            <a:solidFill>
              <a:srgbClr val="FF0000"/>
            </a:solidFill>
          </a:endParaRPr>
        </a:p>
      </dsp:txBody>
      <dsp:txXfrm>
        <a:off x="0" y="11383"/>
        <a:ext cx="10515600" cy="1305401"/>
      </dsp:txXfrm>
    </dsp:sp>
    <dsp:sp modelId="{C03BC364-3D03-4970-986F-EEF1997F63CD}">
      <dsp:nvSpPr>
        <dsp:cNvPr id="0" name=""/>
        <dsp:cNvSpPr/>
      </dsp:nvSpPr>
      <dsp:spPr>
        <a:xfrm>
          <a:off x="1283" y="1305401"/>
          <a:ext cx="1501861" cy="27413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Racial/ethnic origin</a:t>
          </a:r>
          <a:endParaRPr lang="en-GB" sz="1400" kern="1200" dirty="0"/>
        </a:p>
      </dsp:txBody>
      <dsp:txXfrm>
        <a:off x="1283" y="1305401"/>
        <a:ext cx="1501861" cy="2741342"/>
      </dsp:txXfrm>
    </dsp:sp>
    <dsp:sp modelId="{0E9AA790-568C-4AA1-AA13-CF336F5DD966}">
      <dsp:nvSpPr>
        <dsp:cNvPr id="0" name=""/>
        <dsp:cNvSpPr/>
      </dsp:nvSpPr>
      <dsp:spPr>
        <a:xfrm>
          <a:off x="1503145" y="1305401"/>
          <a:ext cx="1501861" cy="27413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Political opinions</a:t>
          </a:r>
          <a:endParaRPr lang="en-GB" sz="1400" kern="1200" dirty="0"/>
        </a:p>
      </dsp:txBody>
      <dsp:txXfrm>
        <a:off x="1503145" y="1305401"/>
        <a:ext cx="1501861" cy="2741342"/>
      </dsp:txXfrm>
    </dsp:sp>
    <dsp:sp modelId="{525C6E41-E658-4C51-954D-000DA6E2E1F7}">
      <dsp:nvSpPr>
        <dsp:cNvPr id="0" name=""/>
        <dsp:cNvSpPr/>
      </dsp:nvSpPr>
      <dsp:spPr>
        <a:xfrm>
          <a:off x="3005007" y="1305401"/>
          <a:ext cx="1501861" cy="27413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Religious beliefs</a:t>
          </a:r>
          <a:endParaRPr lang="en-GB" sz="1400" kern="1200" dirty="0"/>
        </a:p>
      </dsp:txBody>
      <dsp:txXfrm>
        <a:off x="3005007" y="1305401"/>
        <a:ext cx="1501861" cy="2741342"/>
      </dsp:txXfrm>
    </dsp:sp>
    <dsp:sp modelId="{F80FCBE4-1601-4066-AD5F-B2839EAAD299}">
      <dsp:nvSpPr>
        <dsp:cNvPr id="0" name=""/>
        <dsp:cNvSpPr/>
      </dsp:nvSpPr>
      <dsp:spPr>
        <a:xfrm>
          <a:off x="4506869" y="1305401"/>
          <a:ext cx="1501861" cy="27413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Trade union Membership</a:t>
          </a:r>
          <a:endParaRPr lang="en-GB" sz="1400" kern="1200" dirty="0"/>
        </a:p>
      </dsp:txBody>
      <dsp:txXfrm>
        <a:off x="4506869" y="1305401"/>
        <a:ext cx="1501861" cy="2741342"/>
      </dsp:txXfrm>
    </dsp:sp>
    <dsp:sp modelId="{45D83499-FD90-4334-B503-E16E976B8FB5}">
      <dsp:nvSpPr>
        <dsp:cNvPr id="0" name=""/>
        <dsp:cNvSpPr/>
      </dsp:nvSpPr>
      <dsp:spPr>
        <a:xfrm>
          <a:off x="6008730" y="1305401"/>
          <a:ext cx="1501861" cy="27413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Genetic/biometric data</a:t>
          </a:r>
          <a:endParaRPr lang="en-GB" sz="1400" kern="1200" dirty="0"/>
        </a:p>
      </dsp:txBody>
      <dsp:txXfrm>
        <a:off x="6008730" y="1305401"/>
        <a:ext cx="1501861" cy="2741342"/>
      </dsp:txXfrm>
    </dsp:sp>
    <dsp:sp modelId="{1C87E5E8-9320-405B-8140-6C28D4C9168D}">
      <dsp:nvSpPr>
        <dsp:cNvPr id="0" name=""/>
        <dsp:cNvSpPr/>
      </dsp:nvSpPr>
      <dsp:spPr>
        <a:xfrm>
          <a:off x="7510592" y="1305401"/>
          <a:ext cx="1501861" cy="27413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Health data</a:t>
          </a:r>
          <a:endParaRPr lang="en-GB" sz="1400" kern="1200" dirty="0"/>
        </a:p>
      </dsp:txBody>
      <dsp:txXfrm>
        <a:off x="7510592" y="1305401"/>
        <a:ext cx="1501861" cy="2741342"/>
      </dsp:txXfrm>
    </dsp:sp>
    <dsp:sp modelId="{E503E2CD-9E0B-449D-B721-C8F477DF8CE1}">
      <dsp:nvSpPr>
        <dsp:cNvPr id="0" name=""/>
        <dsp:cNvSpPr/>
      </dsp:nvSpPr>
      <dsp:spPr>
        <a:xfrm>
          <a:off x="9012454" y="1305401"/>
          <a:ext cx="1501861" cy="27413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Sex life/ orientation</a:t>
          </a:r>
          <a:endParaRPr lang="en-GB" sz="1400" kern="1200" dirty="0"/>
        </a:p>
      </dsp:txBody>
      <dsp:txXfrm>
        <a:off x="9012454" y="1305401"/>
        <a:ext cx="1501861" cy="2741342"/>
      </dsp:txXfrm>
    </dsp:sp>
    <dsp:sp modelId="{9C0A4DF9-3261-40D2-85DA-C73C241B4968}">
      <dsp:nvSpPr>
        <dsp:cNvPr id="0" name=""/>
        <dsp:cNvSpPr/>
      </dsp:nvSpPr>
      <dsp:spPr>
        <a:xfrm>
          <a:off x="0" y="4046744"/>
          <a:ext cx="10515600" cy="304593"/>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BA2EA3-4057-4A4C-B7F5-56650B8E56BE}">
      <dsp:nvSpPr>
        <dsp:cNvPr id="0" name=""/>
        <dsp:cNvSpPr/>
      </dsp:nvSpPr>
      <dsp:spPr>
        <a:xfrm>
          <a:off x="4064000" y="2694095"/>
          <a:ext cx="2875309" cy="499020"/>
        </a:xfrm>
        <a:custGeom>
          <a:avLst/>
          <a:gdLst/>
          <a:ahLst/>
          <a:cxnLst/>
          <a:rect l="0" t="0" r="0" b="0"/>
          <a:pathLst>
            <a:path>
              <a:moveTo>
                <a:pt x="0" y="0"/>
              </a:moveTo>
              <a:lnTo>
                <a:pt x="0" y="249510"/>
              </a:lnTo>
              <a:lnTo>
                <a:pt x="2875309" y="249510"/>
              </a:lnTo>
              <a:lnTo>
                <a:pt x="2875309" y="4990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4720909-8477-47DF-9059-B28B15EA3176}">
      <dsp:nvSpPr>
        <dsp:cNvPr id="0" name=""/>
        <dsp:cNvSpPr/>
      </dsp:nvSpPr>
      <dsp:spPr>
        <a:xfrm>
          <a:off x="4018280" y="2694095"/>
          <a:ext cx="91440" cy="499020"/>
        </a:xfrm>
        <a:custGeom>
          <a:avLst/>
          <a:gdLst/>
          <a:ahLst/>
          <a:cxnLst/>
          <a:rect l="0" t="0" r="0" b="0"/>
          <a:pathLst>
            <a:path>
              <a:moveTo>
                <a:pt x="45720" y="0"/>
              </a:moveTo>
              <a:lnTo>
                <a:pt x="45720" y="4990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C397C26-F082-4745-ADD6-0FA81DF50DE9}">
      <dsp:nvSpPr>
        <dsp:cNvPr id="0" name=""/>
        <dsp:cNvSpPr/>
      </dsp:nvSpPr>
      <dsp:spPr>
        <a:xfrm>
          <a:off x="1188690" y="2694095"/>
          <a:ext cx="2875309" cy="499020"/>
        </a:xfrm>
        <a:custGeom>
          <a:avLst/>
          <a:gdLst/>
          <a:ahLst/>
          <a:cxnLst/>
          <a:rect l="0" t="0" r="0" b="0"/>
          <a:pathLst>
            <a:path>
              <a:moveTo>
                <a:pt x="2875309" y="0"/>
              </a:moveTo>
              <a:lnTo>
                <a:pt x="2875309" y="249510"/>
              </a:lnTo>
              <a:lnTo>
                <a:pt x="0" y="249510"/>
              </a:lnTo>
              <a:lnTo>
                <a:pt x="0" y="4990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1DEA10-BC29-40E8-9DBB-7CC49D99BAB7}">
      <dsp:nvSpPr>
        <dsp:cNvPr id="0" name=""/>
        <dsp:cNvSpPr/>
      </dsp:nvSpPr>
      <dsp:spPr>
        <a:xfrm>
          <a:off x="1158238" y="1037406"/>
          <a:ext cx="5811523" cy="165668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lvl="0" algn="ctr" defTabSz="1733550">
            <a:lnSpc>
              <a:spcPct val="90000"/>
            </a:lnSpc>
            <a:spcBef>
              <a:spcPct val="0"/>
            </a:spcBef>
            <a:spcAft>
              <a:spcPct val="35000"/>
            </a:spcAft>
          </a:pPr>
          <a:r>
            <a:rPr lang="en-GB" sz="3900" kern="1200" dirty="0" smtClean="0"/>
            <a:t>GDPR applies to you</a:t>
          </a:r>
          <a:endParaRPr lang="en-GB" sz="3900" kern="1200" dirty="0"/>
        </a:p>
      </dsp:txBody>
      <dsp:txXfrm>
        <a:off x="1158238" y="1037406"/>
        <a:ext cx="5811523" cy="1656689"/>
      </dsp:txXfrm>
    </dsp:sp>
    <dsp:sp modelId="{0C1FFD87-D37E-45C9-B040-094BB6D1945D}">
      <dsp:nvSpPr>
        <dsp:cNvPr id="0" name=""/>
        <dsp:cNvSpPr/>
      </dsp:nvSpPr>
      <dsp:spPr>
        <a:xfrm>
          <a:off x="545" y="3193116"/>
          <a:ext cx="2376289" cy="118814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lvl="0" algn="ctr" defTabSz="1733550">
            <a:lnSpc>
              <a:spcPct val="90000"/>
            </a:lnSpc>
            <a:spcBef>
              <a:spcPct val="0"/>
            </a:spcBef>
            <a:spcAft>
              <a:spcPct val="35000"/>
            </a:spcAft>
          </a:pPr>
          <a:r>
            <a:rPr lang="en-GB" sz="3900" kern="1200" dirty="0" smtClean="0"/>
            <a:t>registration</a:t>
          </a:r>
          <a:endParaRPr lang="en-GB" sz="3900" kern="1200" dirty="0"/>
        </a:p>
      </dsp:txBody>
      <dsp:txXfrm>
        <a:off x="545" y="3193116"/>
        <a:ext cx="2376289" cy="1188144"/>
      </dsp:txXfrm>
    </dsp:sp>
    <dsp:sp modelId="{46EE4466-5969-47CC-979B-2D17FD8D03F8}">
      <dsp:nvSpPr>
        <dsp:cNvPr id="0" name=""/>
        <dsp:cNvSpPr/>
      </dsp:nvSpPr>
      <dsp:spPr>
        <a:xfrm>
          <a:off x="2875855" y="3193116"/>
          <a:ext cx="2376289" cy="118814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lvl="0" algn="ctr" defTabSz="1733550">
            <a:lnSpc>
              <a:spcPct val="90000"/>
            </a:lnSpc>
            <a:spcBef>
              <a:spcPct val="0"/>
            </a:spcBef>
            <a:spcAft>
              <a:spcPct val="35000"/>
            </a:spcAft>
          </a:pPr>
          <a:r>
            <a:rPr lang="en-GB" sz="3900" kern="1200" dirty="0" smtClean="0"/>
            <a:t>Six principles</a:t>
          </a:r>
          <a:endParaRPr lang="en-GB" sz="3900" kern="1200" dirty="0"/>
        </a:p>
      </dsp:txBody>
      <dsp:txXfrm>
        <a:off x="2875855" y="3193116"/>
        <a:ext cx="2376289" cy="1188144"/>
      </dsp:txXfrm>
    </dsp:sp>
    <dsp:sp modelId="{2106F985-033E-413D-B528-09B16159B479}">
      <dsp:nvSpPr>
        <dsp:cNvPr id="0" name=""/>
        <dsp:cNvSpPr/>
      </dsp:nvSpPr>
      <dsp:spPr>
        <a:xfrm>
          <a:off x="5751165" y="3193116"/>
          <a:ext cx="2376289" cy="118814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24765" numCol="1" spcCol="1270" anchor="ctr" anchorCtr="0">
          <a:noAutofit/>
        </a:bodyPr>
        <a:lstStyle/>
        <a:p>
          <a:pPr lvl="0" algn="ctr" defTabSz="1733550">
            <a:lnSpc>
              <a:spcPct val="90000"/>
            </a:lnSpc>
            <a:spcBef>
              <a:spcPct val="0"/>
            </a:spcBef>
            <a:spcAft>
              <a:spcPct val="35000"/>
            </a:spcAft>
          </a:pPr>
          <a:r>
            <a:rPr lang="en-GB" sz="3900" kern="1200" dirty="0" smtClean="0"/>
            <a:t>Subjects rights</a:t>
          </a:r>
          <a:endParaRPr lang="en-GB" sz="3900" kern="1200" dirty="0"/>
        </a:p>
      </dsp:txBody>
      <dsp:txXfrm>
        <a:off x="5751165" y="3193116"/>
        <a:ext cx="2376289" cy="11881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7B6B93-DC47-41C9-8C19-E9DBA41284CE}">
      <dsp:nvSpPr>
        <dsp:cNvPr id="0" name=""/>
        <dsp:cNvSpPr/>
      </dsp:nvSpPr>
      <dsp:spPr>
        <a:xfrm>
          <a:off x="4365484" y="1403741"/>
          <a:ext cx="1784216" cy="1543419"/>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solidFill>
                <a:srgbClr val="FF0000"/>
              </a:solidFill>
            </a:rPr>
            <a:t>Accountability</a:t>
          </a:r>
          <a:endParaRPr lang="en-GB" sz="1400" kern="1200" dirty="0">
            <a:solidFill>
              <a:srgbClr val="FF0000"/>
            </a:solidFill>
          </a:endParaRPr>
        </a:p>
      </dsp:txBody>
      <dsp:txXfrm>
        <a:off x="4661154" y="1659507"/>
        <a:ext cx="1192876" cy="1031887"/>
      </dsp:txXfrm>
    </dsp:sp>
    <dsp:sp modelId="{C667CE9C-9D58-4F47-8BA9-BB743258441E}">
      <dsp:nvSpPr>
        <dsp:cNvPr id="0" name=""/>
        <dsp:cNvSpPr/>
      </dsp:nvSpPr>
      <dsp:spPr>
        <a:xfrm>
          <a:off x="5482746" y="665319"/>
          <a:ext cx="673179" cy="58003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A754F6-A625-4A13-8780-B97C943EF982}">
      <dsp:nvSpPr>
        <dsp:cNvPr id="0" name=""/>
        <dsp:cNvSpPr/>
      </dsp:nvSpPr>
      <dsp:spPr>
        <a:xfrm>
          <a:off x="4529836" y="0"/>
          <a:ext cx="1462152" cy="1264933"/>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t>1. lawful, transparent and fair</a:t>
          </a:r>
          <a:endParaRPr lang="en-GB" sz="1400" kern="1200" dirty="0"/>
        </a:p>
      </dsp:txBody>
      <dsp:txXfrm>
        <a:off x="4772146" y="209626"/>
        <a:ext cx="977532" cy="845681"/>
      </dsp:txXfrm>
    </dsp:sp>
    <dsp:sp modelId="{0A82AC96-E559-427D-A29D-050D17E443C7}">
      <dsp:nvSpPr>
        <dsp:cNvPr id="0" name=""/>
        <dsp:cNvSpPr/>
      </dsp:nvSpPr>
      <dsp:spPr>
        <a:xfrm>
          <a:off x="6268399" y="1749673"/>
          <a:ext cx="673179" cy="58003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A8597A1-31C2-4C8C-93D3-1FD93B52230D}">
      <dsp:nvSpPr>
        <dsp:cNvPr id="0" name=""/>
        <dsp:cNvSpPr/>
      </dsp:nvSpPr>
      <dsp:spPr>
        <a:xfrm>
          <a:off x="5870800" y="778019"/>
          <a:ext cx="1462152" cy="1264933"/>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t>2. Purpose limitation</a:t>
          </a:r>
          <a:endParaRPr lang="en-GB" sz="1400" kern="1200" dirty="0"/>
        </a:p>
      </dsp:txBody>
      <dsp:txXfrm>
        <a:off x="6113110" y="987645"/>
        <a:ext cx="977532" cy="845681"/>
      </dsp:txXfrm>
    </dsp:sp>
    <dsp:sp modelId="{235032C4-F0CB-47E0-B78D-446438DFFF31}">
      <dsp:nvSpPr>
        <dsp:cNvPr id="0" name=""/>
        <dsp:cNvSpPr/>
      </dsp:nvSpPr>
      <dsp:spPr>
        <a:xfrm>
          <a:off x="5722634" y="2973704"/>
          <a:ext cx="673179" cy="58003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9D004C-A293-4509-BC30-496D6713250E}">
      <dsp:nvSpPr>
        <dsp:cNvPr id="0" name=""/>
        <dsp:cNvSpPr/>
      </dsp:nvSpPr>
      <dsp:spPr>
        <a:xfrm>
          <a:off x="5870800" y="2307514"/>
          <a:ext cx="1462152" cy="1264933"/>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t>3. Data minimisation</a:t>
          </a:r>
          <a:endParaRPr lang="en-GB" sz="1400" kern="1200" dirty="0"/>
        </a:p>
      </dsp:txBody>
      <dsp:txXfrm>
        <a:off x="6113110" y="2517140"/>
        <a:ext cx="977532" cy="845681"/>
      </dsp:txXfrm>
    </dsp:sp>
    <dsp:sp modelId="{3446300B-CA6D-4648-BDE5-35C95712C325}">
      <dsp:nvSpPr>
        <dsp:cNvPr id="0" name=""/>
        <dsp:cNvSpPr/>
      </dsp:nvSpPr>
      <dsp:spPr>
        <a:xfrm>
          <a:off x="4368804" y="3100763"/>
          <a:ext cx="673179" cy="58003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5ADFFA-A745-4B5E-8FBC-580DAF81A122}">
      <dsp:nvSpPr>
        <dsp:cNvPr id="0" name=""/>
        <dsp:cNvSpPr/>
      </dsp:nvSpPr>
      <dsp:spPr>
        <a:xfrm>
          <a:off x="4529836" y="3086404"/>
          <a:ext cx="1462152" cy="1264933"/>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t>4.accuracy</a:t>
          </a:r>
          <a:endParaRPr lang="en-GB" sz="1400" kern="1200" dirty="0"/>
        </a:p>
      </dsp:txBody>
      <dsp:txXfrm>
        <a:off x="4772146" y="3296030"/>
        <a:ext cx="977532" cy="845681"/>
      </dsp:txXfrm>
    </dsp:sp>
    <dsp:sp modelId="{0F187194-EEA0-4186-8CE2-549C5216762F}">
      <dsp:nvSpPr>
        <dsp:cNvPr id="0" name=""/>
        <dsp:cNvSpPr/>
      </dsp:nvSpPr>
      <dsp:spPr>
        <a:xfrm>
          <a:off x="3570285" y="2016845"/>
          <a:ext cx="673179" cy="58003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8FF897C-5F85-45CE-BFDD-B9B8776FB2BA}">
      <dsp:nvSpPr>
        <dsp:cNvPr id="0" name=""/>
        <dsp:cNvSpPr/>
      </dsp:nvSpPr>
      <dsp:spPr>
        <a:xfrm>
          <a:off x="3182646" y="2308384"/>
          <a:ext cx="1462152" cy="1264933"/>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t>5. Storage limitation</a:t>
          </a:r>
          <a:endParaRPr lang="en-GB" sz="1400" kern="1200" dirty="0"/>
        </a:p>
      </dsp:txBody>
      <dsp:txXfrm>
        <a:off x="3424956" y="2518010"/>
        <a:ext cx="977532" cy="845681"/>
      </dsp:txXfrm>
    </dsp:sp>
    <dsp:sp modelId="{CE1C4132-A3FB-4BA5-A41B-5A267910828E}">
      <dsp:nvSpPr>
        <dsp:cNvPr id="0" name=""/>
        <dsp:cNvSpPr/>
      </dsp:nvSpPr>
      <dsp:spPr>
        <a:xfrm>
          <a:off x="3182646" y="776278"/>
          <a:ext cx="1462152" cy="1264933"/>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t>6. Integrity and confidence</a:t>
          </a:r>
          <a:endParaRPr lang="en-GB" sz="1400" kern="1200" dirty="0"/>
        </a:p>
      </dsp:txBody>
      <dsp:txXfrm>
        <a:off x="3424956" y="985904"/>
        <a:ext cx="977532" cy="84568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A2DC7D-EFE6-48BC-808B-EA8CE4680E87}">
      <dsp:nvSpPr>
        <dsp:cNvPr id="0" name=""/>
        <dsp:cNvSpPr/>
      </dsp:nvSpPr>
      <dsp:spPr>
        <a:xfrm>
          <a:off x="0" y="0"/>
          <a:ext cx="6975265" cy="865373"/>
        </a:xfrm>
        <a:prstGeom prst="roundRect">
          <a:avLst>
            <a:gd name="adj" fmla="val 10000"/>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GB" sz="1600" kern="1200"/>
            <a:t>Possible personal data breach identified - staff member must report to  Data Protection Officer and take action to protect personal data as soon as possible</a:t>
          </a:r>
        </a:p>
      </dsp:txBody>
      <dsp:txXfrm>
        <a:off x="25346" y="25346"/>
        <a:ext cx="5940211" cy="814681"/>
      </dsp:txXfrm>
    </dsp:sp>
    <dsp:sp modelId="{B5D901EA-5C36-41E3-A3B8-655920B9907F}">
      <dsp:nvSpPr>
        <dsp:cNvPr id="0" name=""/>
        <dsp:cNvSpPr/>
      </dsp:nvSpPr>
      <dsp:spPr>
        <a:xfrm>
          <a:off x="520880" y="985563"/>
          <a:ext cx="6975265" cy="865373"/>
        </a:xfrm>
        <a:prstGeom prst="roundRect">
          <a:avLst>
            <a:gd name="adj" fmla="val 10000"/>
          </a:avLst>
        </a:prstGeom>
        <a:solidFill>
          <a:schemeClr val="accent1">
            <a:alpha val="90000"/>
            <a:hueOff val="0"/>
            <a:satOff val="0"/>
            <a:lumOff val="0"/>
            <a:alphaOff val="-1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GB" sz="1600" kern="1200"/>
            <a:t>DPO will add to breach register</a:t>
          </a:r>
        </a:p>
      </dsp:txBody>
      <dsp:txXfrm>
        <a:off x="546226" y="1010909"/>
        <a:ext cx="5841201" cy="814681"/>
      </dsp:txXfrm>
    </dsp:sp>
    <dsp:sp modelId="{5C20C426-9A84-4189-821C-77F1C405900C}">
      <dsp:nvSpPr>
        <dsp:cNvPr id="0" name=""/>
        <dsp:cNvSpPr/>
      </dsp:nvSpPr>
      <dsp:spPr>
        <a:xfrm>
          <a:off x="1041760" y="1971127"/>
          <a:ext cx="6975265" cy="865373"/>
        </a:xfrm>
        <a:prstGeom prst="roundRect">
          <a:avLst>
            <a:gd name="adj" fmla="val 10000"/>
          </a:avLst>
        </a:prstGeom>
        <a:solidFill>
          <a:schemeClr val="accent1">
            <a:alpha val="90000"/>
            <a:hueOff val="0"/>
            <a:satOff val="0"/>
            <a:lumOff val="0"/>
            <a:alphaOff val="-2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GB" sz="1600" kern="1200"/>
            <a:t>Initial investigations - until there is </a:t>
          </a:r>
          <a:r>
            <a:rPr lang="en-GB" sz="1600" i="1" kern="1200"/>
            <a:t>reasonable certainty </a:t>
          </a:r>
          <a:r>
            <a:rPr lang="en-GB" sz="1600" i="0" kern="1200"/>
            <a:t>that there has been a breach and there is some risk to individuals</a:t>
          </a:r>
          <a:endParaRPr lang="en-GB" sz="1600" kern="1200"/>
        </a:p>
      </dsp:txBody>
      <dsp:txXfrm>
        <a:off x="1067106" y="1996473"/>
        <a:ext cx="5841201" cy="814681"/>
      </dsp:txXfrm>
    </dsp:sp>
    <dsp:sp modelId="{CF2F489B-D228-452E-AF1B-14EAEC84D9F6}">
      <dsp:nvSpPr>
        <dsp:cNvPr id="0" name=""/>
        <dsp:cNvSpPr/>
      </dsp:nvSpPr>
      <dsp:spPr>
        <a:xfrm>
          <a:off x="1562640" y="2993764"/>
          <a:ext cx="6975265" cy="865373"/>
        </a:xfrm>
        <a:prstGeom prst="roundRect">
          <a:avLst>
            <a:gd name="adj" fmla="val 10000"/>
          </a:avLst>
        </a:prstGeom>
        <a:solidFill>
          <a:schemeClr val="accent1">
            <a:alpha val="90000"/>
            <a:hueOff val="0"/>
            <a:satOff val="0"/>
            <a:lumOff val="0"/>
            <a:alphaOff val="-3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GB" sz="1600" kern="1200"/>
            <a:t>Assess level of risk to individual rights and freedoms</a:t>
          </a:r>
        </a:p>
      </dsp:txBody>
      <dsp:txXfrm>
        <a:off x="1587986" y="3019110"/>
        <a:ext cx="5841201" cy="814681"/>
      </dsp:txXfrm>
    </dsp:sp>
    <dsp:sp modelId="{F044CA19-7905-4252-A875-8EA948385D44}">
      <dsp:nvSpPr>
        <dsp:cNvPr id="0" name=""/>
        <dsp:cNvSpPr/>
      </dsp:nvSpPr>
      <dsp:spPr>
        <a:xfrm>
          <a:off x="1901117" y="3942255"/>
          <a:ext cx="6975265" cy="865373"/>
        </a:xfrm>
        <a:prstGeom prst="roundRect">
          <a:avLst>
            <a:gd name="adj" fmla="val 10000"/>
          </a:avLst>
        </a:prstGeom>
        <a:solidFill>
          <a:schemeClr val="accent1">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GB" sz="1600" kern="1200" dirty="0">
              <a:solidFill>
                <a:srgbClr val="FF0000"/>
              </a:solidFill>
            </a:rPr>
            <a:t>If required </a:t>
          </a:r>
          <a:r>
            <a:rPr lang="en-GB" sz="1600" kern="1200" dirty="0"/>
            <a:t>report to ICO,  and to the data subject, following the initial investigations</a:t>
          </a:r>
        </a:p>
      </dsp:txBody>
      <dsp:txXfrm>
        <a:off x="1926463" y="3967601"/>
        <a:ext cx="5841201" cy="814681"/>
      </dsp:txXfrm>
    </dsp:sp>
    <dsp:sp modelId="{5C430FE4-CF7B-4854-8156-D2219E46E42D}">
      <dsp:nvSpPr>
        <dsp:cNvPr id="0" name=""/>
        <dsp:cNvSpPr/>
      </dsp:nvSpPr>
      <dsp:spPr>
        <a:xfrm>
          <a:off x="6412773" y="632203"/>
          <a:ext cx="562492" cy="562492"/>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GB" sz="2500" kern="1200"/>
        </a:p>
      </dsp:txBody>
      <dsp:txXfrm>
        <a:off x="6539334" y="632203"/>
        <a:ext cx="309370" cy="423275"/>
      </dsp:txXfrm>
    </dsp:sp>
    <dsp:sp modelId="{B572B758-5CCE-4570-A581-DC9FCF0BFD4B}">
      <dsp:nvSpPr>
        <dsp:cNvPr id="0" name=""/>
        <dsp:cNvSpPr/>
      </dsp:nvSpPr>
      <dsp:spPr>
        <a:xfrm>
          <a:off x="6933653" y="1617767"/>
          <a:ext cx="562492" cy="562492"/>
        </a:xfrm>
        <a:prstGeom prst="downArrow">
          <a:avLst>
            <a:gd name="adj1" fmla="val 55000"/>
            <a:gd name="adj2" fmla="val 45000"/>
          </a:avLst>
        </a:prstGeom>
        <a:solidFill>
          <a:schemeClr val="accent1">
            <a:alpha val="90000"/>
            <a:tint val="40000"/>
            <a:hueOff val="0"/>
            <a:satOff val="0"/>
            <a:lumOff val="0"/>
            <a:alphaOff val="-13333"/>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GB" sz="2500" kern="1200"/>
        </a:p>
      </dsp:txBody>
      <dsp:txXfrm>
        <a:off x="7060214" y="1617767"/>
        <a:ext cx="309370" cy="423275"/>
      </dsp:txXfrm>
    </dsp:sp>
    <dsp:sp modelId="{2FC94F44-6FC4-46E8-A9D4-493975434BF2}">
      <dsp:nvSpPr>
        <dsp:cNvPr id="0" name=""/>
        <dsp:cNvSpPr/>
      </dsp:nvSpPr>
      <dsp:spPr>
        <a:xfrm>
          <a:off x="7454533" y="2588908"/>
          <a:ext cx="562492" cy="562492"/>
        </a:xfrm>
        <a:prstGeom prst="downArrow">
          <a:avLst>
            <a:gd name="adj1" fmla="val 55000"/>
            <a:gd name="adj2" fmla="val 45000"/>
          </a:avLst>
        </a:prstGeom>
        <a:solidFill>
          <a:schemeClr val="accent1">
            <a:alpha val="90000"/>
            <a:tint val="40000"/>
            <a:hueOff val="0"/>
            <a:satOff val="0"/>
            <a:lumOff val="0"/>
            <a:alphaOff val="-26667"/>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GB" sz="2500" kern="1200"/>
        </a:p>
      </dsp:txBody>
      <dsp:txXfrm>
        <a:off x="7581094" y="2588908"/>
        <a:ext cx="309370" cy="423275"/>
      </dsp:txXfrm>
    </dsp:sp>
    <dsp:sp modelId="{4BAA2399-1340-4E97-BD83-1F58969F9EE2}">
      <dsp:nvSpPr>
        <dsp:cNvPr id="0" name=""/>
        <dsp:cNvSpPr/>
      </dsp:nvSpPr>
      <dsp:spPr>
        <a:xfrm>
          <a:off x="7975414" y="3584087"/>
          <a:ext cx="562492" cy="562492"/>
        </a:xfrm>
        <a:prstGeom prst="downArrow">
          <a:avLst>
            <a:gd name="adj1" fmla="val 55000"/>
            <a:gd name="adj2" fmla="val 45000"/>
          </a:avLst>
        </a:prstGeom>
        <a:solidFill>
          <a:schemeClr val="accent1">
            <a:alpha val="90000"/>
            <a:tint val="40000"/>
            <a:hueOff val="0"/>
            <a:satOff val="0"/>
            <a:lumOff val="0"/>
            <a:alphaOff val="-4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GB" sz="2500" kern="1200"/>
        </a:p>
      </dsp:txBody>
      <dsp:txXfrm>
        <a:off x="8101975" y="3584087"/>
        <a:ext cx="309370" cy="423275"/>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8937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89374"/>
          </a:xfrm>
          <a:prstGeom prst="rect">
            <a:avLst/>
          </a:prstGeom>
        </p:spPr>
        <p:txBody>
          <a:bodyPr vert="horz" lIns="91440" tIns="45720" rIns="91440" bIns="45720" rtlCol="0"/>
          <a:lstStyle>
            <a:lvl1pPr algn="r">
              <a:defRPr sz="1200"/>
            </a:lvl1pPr>
          </a:lstStyle>
          <a:p>
            <a:fld id="{F5F394E6-A014-4068-9C43-EFC622044676}" type="datetimeFigureOut">
              <a:rPr lang="en-GB" smtClean="0"/>
              <a:t>06/01/2020</a:t>
            </a:fld>
            <a:endParaRPr lang="en-GB"/>
          </a:p>
        </p:txBody>
      </p:sp>
      <p:sp>
        <p:nvSpPr>
          <p:cNvPr id="4" name="Footer Placeholder 3"/>
          <p:cNvSpPr>
            <a:spLocks noGrp="1"/>
          </p:cNvSpPr>
          <p:nvPr>
            <p:ph type="ftr" sz="quarter" idx="2"/>
          </p:nvPr>
        </p:nvSpPr>
        <p:spPr>
          <a:xfrm>
            <a:off x="0" y="9264228"/>
            <a:ext cx="2889938" cy="48937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264228"/>
            <a:ext cx="2889938" cy="489373"/>
          </a:xfrm>
          <a:prstGeom prst="rect">
            <a:avLst/>
          </a:prstGeom>
        </p:spPr>
        <p:txBody>
          <a:bodyPr vert="horz" lIns="91440" tIns="45720" rIns="91440" bIns="45720" rtlCol="0" anchor="b"/>
          <a:lstStyle>
            <a:lvl1pPr algn="r">
              <a:defRPr sz="1200"/>
            </a:lvl1pPr>
          </a:lstStyle>
          <a:p>
            <a:fld id="{9029296E-387A-48C6-823C-FB82F956E8EE}" type="slidenum">
              <a:rPr lang="en-GB" smtClean="0"/>
              <a:t>‹#›</a:t>
            </a:fld>
            <a:endParaRPr lang="en-GB"/>
          </a:p>
        </p:txBody>
      </p:sp>
    </p:spTree>
    <p:extLst>
      <p:ext uri="{BB962C8B-B14F-4D97-AF65-F5344CB8AC3E}">
        <p14:creationId xmlns:p14="http://schemas.microsoft.com/office/powerpoint/2010/main" val="1269425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8937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89374"/>
          </a:xfrm>
          <a:prstGeom prst="rect">
            <a:avLst/>
          </a:prstGeom>
        </p:spPr>
        <p:txBody>
          <a:bodyPr vert="horz" lIns="91440" tIns="45720" rIns="91440" bIns="45720" rtlCol="0"/>
          <a:lstStyle>
            <a:lvl1pPr algn="r">
              <a:defRPr sz="1200"/>
            </a:lvl1pPr>
          </a:lstStyle>
          <a:p>
            <a:fld id="{120E2B0A-8F1C-48D1-AA1A-4209CA133EDA}" type="datetimeFigureOut">
              <a:rPr lang="en-GB" smtClean="0"/>
              <a:t>06/01/2020</a:t>
            </a:fld>
            <a:endParaRPr lang="en-GB"/>
          </a:p>
        </p:txBody>
      </p:sp>
      <p:sp>
        <p:nvSpPr>
          <p:cNvPr id="4" name="Slide Image Placeholder 3"/>
          <p:cNvSpPr>
            <a:spLocks noGrp="1" noRot="1" noChangeAspect="1"/>
          </p:cNvSpPr>
          <p:nvPr>
            <p:ph type="sldImg" idx="2"/>
          </p:nvPr>
        </p:nvSpPr>
        <p:spPr>
          <a:xfrm>
            <a:off x="407988" y="1219200"/>
            <a:ext cx="5853112" cy="32924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693920"/>
            <a:ext cx="5335270" cy="384048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264228"/>
            <a:ext cx="2889938" cy="48937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264228"/>
            <a:ext cx="2889938" cy="489373"/>
          </a:xfrm>
          <a:prstGeom prst="rect">
            <a:avLst/>
          </a:prstGeom>
        </p:spPr>
        <p:txBody>
          <a:bodyPr vert="horz" lIns="91440" tIns="45720" rIns="91440" bIns="45720" rtlCol="0" anchor="b"/>
          <a:lstStyle>
            <a:lvl1pPr algn="r">
              <a:defRPr sz="1200"/>
            </a:lvl1pPr>
          </a:lstStyle>
          <a:p>
            <a:fld id="{3604DDBC-DDCB-4050-AD1B-93DA5FA0774F}" type="slidenum">
              <a:rPr lang="en-GB" smtClean="0"/>
              <a:t>‹#›</a:t>
            </a:fld>
            <a:endParaRPr lang="en-GB"/>
          </a:p>
        </p:txBody>
      </p:sp>
    </p:spTree>
    <p:extLst>
      <p:ext uri="{BB962C8B-B14F-4D97-AF65-F5344CB8AC3E}">
        <p14:creationId xmlns:p14="http://schemas.microsoft.com/office/powerpoint/2010/main" val="2059954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10"/>
          </p:nvPr>
        </p:nvSpPr>
        <p:spPr/>
        <p:txBody>
          <a:bodyPr/>
          <a:lstStyle/>
          <a:p>
            <a:fld id="{3604DDBC-DDCB-4050-AD1B-93DA5FA0774F}" type="slidenum">
              <a:rPr lang="en-GB" smtClean="0"/>
              <a:t>1</a:t>
            </a:fld>
            <a:endParaRPr lang="en-GB"/>
          </a:p>
        </p:txBody>
      </p:sp>
    </p:spTree>
    <p:extLst>
      <p:ext uri="{BB962C8B-B14F-4D97-AF65-F5344CB8AC3E}">
        <p14:creationId xmlns:p14="http://schemas.microsoft.com/office/powerpoint/2010/main" val="5120847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604DDBC-DDCB-4050-AD1B-93DA5FA0774F}" type="slidenum">
              <a:rPr lang="en-GB" smtClean="0"/>
              <a:t>10</a:t>
            </a:fld>
            <a:endParaRPr lang="en-GB"/>
          </a:p>
        </p:txBody>
      </p:sp>
    </p:spTree>
    <p:extLst>
      <p:ext uri="{BB962C8B-B14F-4D97-AF65-F5344CB8AC3E}">
        <p14:creationId xmlns:p14="http://schemas.microsoft.com/office/powerpoint/2010/main" val="2315319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604DDBC-DDCB-4050-AD1B-93DA5FA0774F}" type="slidenum">
              <a:rPr lang="en-GB" smtClean="0"/>
              <a:t>11</a:t>
            </a:fld>
            <a:endParaRPr lang="en-GB"/>
          </a:p>
        </p:txBody>
      </p:sp>
    </p:spTree>
    <p:extLst>
      <p:ext uri="{BB962C8B-B14F-4D97-AF65-F5344CB8AC3E}">
        <p14:creationId xmlns:p14="http://schemas.microsoft.com/office/powerpoint/2010/main" val="604740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604DDBC-DDCB-4050-AD1B-93DA5FA0774F}" type="slidenum">
              <a:rPr lang="en-GB" smtClean="0"/>
              <a:t>12</a:t>
            </a:fld>
            <a:endParaRPr lang="en-GB"/>
          </a:p>
        </p:txBody>
      </p:sp>
    </p:spTree>
    <p:extLst>
      <p:ext uri="{BB962C8B-B14F-4D97-AF65-F5344CB8AC3E}">
        <p14:creationId xmlns:p14="http://schemas.microsoft.com/office/powerpoint/2010/main" val="28438027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604DDBC-DDCB-4050-AD1B-93DA5FA0774F}" type="slidenum">
              <a:rPr lang="en-GB" smtClean="0"/>
              <a:t>13</a:t>
            </a:fld>
            <a:endParaRPr lang="en-GB"/>
          </a:p>
        </p:txBody>
      </p:sp>
    </p:spTree>
    <p:extLst>
      <p:ext uri="{BB962C8B-B14F-4D97-AF65-F5344CB8AC3E}">
        <p14:creationId xmlns:p14="http://schemas.microsoft.com/office/powerpoint/2010/main" val="21975425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604DDBC-DDCB-4050-AD1B-93DA5FA0774F}" type="slidenum">
              <a:rPr lang="en-GB" smtClean="0"/>
              <a:t>14</a:t>
            </a:fld>
            <a:endParaRPr lang="en-GB"/>
          </a:p>
        </p:txBody>
      </p:sp>
    </p:spTree>
    <p:extLst>
      <p:ext uri="{BB962C8B-B14F-4D97-AF65-F5344CB8AC3E}">
        <p14:creationId xmlns:p14="http://schemas.microsoft.com/office/powerpoint/2010/main" val="2851022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604DDBC-DDCB-4050-AD1B-93DA5FA0774F}" type="slidenum">
              <a:rPr lang="en-GB" smtClean="0"/>
              <a:t>2</a:t>
            </a:fld>
            <a:endParaRPr lang="en-GB"/>
          </a:p>
        </p:txBody>
      </p:sp>
    </p:spTree>
    <p:extLst>
      <p:ext uri="{BB962C8B-B14F-4D97-AF65-F5344CB8AC3E}">
        <p14:creationId xmlns:p14="http://schemas.microsoft.com/office/powerpoint/2010/main" val="715755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604DDBC-DDCB-4050-AD1B-93DA5FA0774F}" type="slidenum">
              <a:rPr lang="en-GB" smtClean="0"/>
              <a:t>3</a:t>
            </a:fld>
            <a:endParaRPr lang="en-GB"/>
          </a:p>
        </p:txBody>
      </p:sp>
    </p:spTree>
    <p:extLst>
      <p:ext uri="{BB962C8B-B14F-4D97-AF65-F5344CB8AC3E}">
        <p14:creationId xmlns:p14="http://schemas.microsoft.com/office/powerpoint/2010/main" val="2190321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604DDBC-DDCB-4050-AD1B-93DA5FA0774F}" type="slidenum">
              <a:rPr lang="en-GB" smtClean="0"/>
              <a:t>4</a:t>
            </a:fld>
            <a:endParaRPr lang="en-GB"/>
          </a:p>
        </p:txBody>
      </p:sp>
    </p:spTree>
    <p:extLst>
      <p:ext uri="{BB962C8B-B14F-4D97-AF65-F5344CB8AC3E}">
        <p14:creationId xmlns:p14="http://schemas.microsoft.com/office/powerpoint/2010/main" val="1816907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604DDBC-DDCB-4050-AD1B-93DA5FA0774F}" type="slidenum">
              <a:rPr lang="en-GB" smtClean="0"/>
              <a:t>5</a:t>
            </a:fld>
            <a:endParaRPr lang="en-GB"/>
          </a:p>
        </p:txBody>
      </p:sp>
    </p:spTree>
    <p:extLst>
      <p:ext uri="{BB962C8B-B14F-4D97-AF65-F5344CB8AC3E}">
        <p14:creationId xmlns:p14="http://schemas.microsoft.com/office/powerpoint/2010/main" val="66435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604DDBC-DDCB-4050-AD1B-93DA5FA0774F}" type="slidenum">
              <a:rPr lang="en-GB" smtClean="0"/>
              <a:t>6</a:t>
            </a:fld>
            <a:endParaRPr lang="en-GB"/>
          </a:p>
        </p:txBody>
      </p:sp>
    </p:spTree>
    <p:extLst>
      <p:ext uri="{BB962C8B-B14F-4D97-AF65-F5344CB8AC3E}">
        <p14:creationId xmlns:p14="http://schemas.microsoft.com/office/powerpoint/2010/main" val="2320760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dirty="0"/>
          </a:p>
        </p:txBody>
      </p:sp>
      <p:sp>
        <p:nvSpPr>
          <p:cNvPr id="4" name="Slide Number Placeholder 3"/>
          <p:cNvSpPr>
            <a:spLocks noGrp="1"/>
          </p:cNvSpPr>
          <p:nvPr>
            <p:ph type="sldNum" sz="quarter" idx="10"/>
          </p:nvPr>
        </p:nvSpPr>
        <p:spPr/>
        <p:txBody>
          <a:bodyPr/>
          <a:lstStyle/>
          <a:p>
            <a:fld id="{3604DDBC-DDCB-4050-AD1B-93DA5FA0774F}" type="slidenum">
              <a:rPr lang="en-GB" smtClean="0"/>
              <a:t>7</a:t>
            </a:fld>
            <a:endParaRPr lang="en-GB"/>
          </a:p>
        </p:txBody>
      </p:sp>
    </p:spTree>
    <p:extLst>
      <p:ext uri="{BB962C8B-B14F-4D97-AF65-F5344CB8AC3E}">
        <p14:creationId xmlns:p14="http://schemas.microsoft.com/office/powerpoint/2010/main" val="2125093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604DDBC-DDCB-4050-AD1B-93DA5FA0774F}" type="slidenum">
              <a:rPr lang="en-GB" smtClean="0"/>
              <a:t>8</a:t>
            </a:fld>
            <a:endParaRPr lang="en-GB"/>
          </a:p>
        </p:txBody>
      </p:sp>
    </p:spTree>
    <p:extLst>
      <p:ext uri="{BB962C8B-B14F-4D97-AF65-F5344CB8AC3E}">
        <p14:creationId xmlns:p14="http://schemas.microsoft.com/office/powerpoint/2010/main" val="3454114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DPO – some independence / mini regulator / whistle blower</a:t>
            </a:r>
          </a:p>
          <a:p>
            <a:endParaRPr lang="en-GB" dirty="0"/>
          </a:p>
          <a:p>
            <a:r>
              <a:rPr lang="en-GB" sz="1200" b="0" i="0" kern="1200" dirty="0">
                <a:solidFill>
                  <a:schemeClr val="tx1"/>
                </a:solidFill>
                <a:effectLst/>
                <a:latin typeface="+mn-lt"/>
                <a:ea typeface="+mn-ea"/>
                <a:cs typeface="+mn-cs"/>
              </a:rPr>
              <a:t>Under the GDPR, the data controller is under a legal obligation to notify the supervisory authority without undue delay unless the breach is unlikely to result in a risk to the rights and freedoms of the individuals. There is a maximum of 72 hours after becoming aware of the data breach to make the report (Article 33). Individuals have to be notified if adverse impact is determined (Article 34). In addition, the data processor will have to notify the controller without undue delay after becoming aware of a personal data breach (Article 33). However, the notice to data subjects is not required if the data controller has implemented appropriate technical and organisational protection measures that render the personal data unintelligible to any person who is not authorised to access it, such as encryption (Article 34).</a:t>
            </a:r>
          </a:p>
          <a:p>
            <a:endParaRPr lang="en-GB" dirty="0"/>
          </a:p>
        </p:txBody>
      </p:sp>
      <p:sp>
        <p:nvSpPr>
          <p:cNvPr id="4" name="Slide Number Placeholder 3"/>
          <p:cNvSpPr>
            <a:spLocks noGrp="1"/>
          </p:cNvSpPr>
          <p:nvPr>
            <p:ph type="sldNum" sz="quarter" idx="10"/>
          </p:nvPr>
        </p:nvSpPr>
        <p:spPr/>
        <p:txBody>
          <a:bodyPr/>
          <a:lstStyle/>
          <a:p>
            <a:fld id="{3604DDBC-DDCB-4050-AD1B-93DA5FA0774F}" type="slidenum">
              <a:rPr lang="en-GB" smtClean="0"/>
              <a:t>9</a:t>
            </a:fld>
            <a:endParaRPr lang="en-GB"/>
          </a:p>
        </p:txBody>
      </p:sp>
    </p:spTree>
    <p:extLst>
      <p:ext uri="{BB962C8B-B14F-4D97-AF65-F5344CB8AC3E}">
        <p14:creationId xmlns:p14="http://schemas.microsoft.com/office/powerpoint/2010/main" val="2084328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E44B7B-8948-43DC-907D-296021C9C4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9C5EC712-FE37-4473-BDAA-D827ABC798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06C246B1-40D4-408D-AB12-91584FD8C114}"/>
              </a:ext>
            </a:extLst>
          </p:cNvPr>
          <p:cNvSpPr>
            <a:spLocks noGrp="1"/>
          </p:cNvSpPr>
          <p:nvPr>
            <p:ph type="dt" sz="half" idx="10"/>
          </p:nvPr>
        </p:nvSpPr>
        <p:spPr/>
        <p:txBody>
          <a:bodyPr/>
          <a:lstStyle/>
          <a:p>
            <a:fld id="{67EB1803-79C3-418C-951B-24DA5FE36AB3}" type="datetimeFigureOut">
              <a:rPr lang="en-GB" smtClean="0"/>
              <a:t>06/01/2020</a:t>
            </a:fld>
            <a:endParaRPr lang="en-GB"/>
          </a:p>
        </p:txBody>
      </p:sp>
      <p:sp>
        <p:nvSpPr>
          <p:cNvPr id="5" name="Footer Placeholder 4">
            <a:extLst>
              <a:ext uri="{FF2B5EF4-FFF2-40B4-BE49-F238E27FC236}">
                <a16:creationId xmlns:a16="http://schemas.microsoft.com/office/drawing/2014/main" xmlns="" id="{4D0ED733-B464-4177-A418-9F0936FF7B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627BE80D-61B2-42FE-98F4-C25D62896CA5}"/>
              </a:ext>
            </a:extLst>
          </p:cNvPr>
          <p:cNvSpPr>
            <a:spLocks noGrp="1"/>
          </p:cNvSpPr>
          <p:nvPr>
            <p:ph type="sldNum" sz="quarter" idx="12"/>
          </p:nvPr>
        </p:nvSpPr>
        <p:spPr/>
        <p:txBody>
          <a:bodyPr/>
          <a:lstStyle/>
          <a:p>
            <a:fld id="{2667EADB-42F0-4597-AD40-2DD77E5B804D}" type="slidenum">
              <a:rPr lang="en-GB" smtClean="0"/>
              <a:t>‹#›</a:t>
            </a:fld>
            <a:endParaRPr lang="en-GB"/>
          </a:p>
        </p:txBody>
      </p:sp>
    </p:spTree>
    <p:extLst>
      <p:ext uri="{BB962C8B-B14F-4D97-AF65-F5344CB8AC3E}">
        <p14:creationId xmlns:p14="http://schemas.microsoft.com/office/powerpoint/2010/main" val="2317503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C12E97-5B22-4FEE-82A1-31CDC0543FE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AA1465D3-E865-455E-9B25-DFB033853B9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696A077E-5E57-472F-A072-2EE2AB0B0DA6}"/>
              </a:ext>
            </a:extLst>
          </p:cNvPr>
          <p:cNvSpPr>
            <a:spLocks noGrp="1"/>
          </p:cNvSpPr>
          <p:nvPr>
            <p:ph type="dt" sz="half" idx="10"/>
          </p:nvPr>
        </p:nvSpPr>
        <p:spPr/>
        <p:txBody>
          <a:bodyPr/>
          <a:lstStyle/>
          <a:p>
            <a:fld id="{67EB1803-79C3-418C-951B-24DA5FE36AB3}" type="datetimeFigureOut">
              <a:rPr lang="en-GB" smtClean="0"/>
              <a:t>06/01/2020</a:t>
            </a:fld>
            <a:endParaRPr lang="en-GB"/>
          </a:p>
        </p:txBody>
      </p:sp>
      <p:sp>
        <p:nvSpPr>
          <p:cNvPr id="5" name="Footer Placeholder 4">
            <a:extLst>
              <a:ext uri="{FF2B5EF4-FFF2-40B4-BE49-F238E27FC236}">
                <a16:creationId xmlns:a16="http://schemas.microsoft.com/office/drawing/2014/main" xmlns="" id="{C00FF43B-F030-47C7-8A23-A13BE76496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71A98E89-96EC-491B-9BCA-240666AC2527}"/>
              </a:ext>
            </a:extLst>
          </p:cNvPr>
          <p:cNvSpPr>
            <a:spLocks noGrp="1"/>
          </p:cNvSpPr>
          <p:nvPr>
            <p:ph type="sldNum" sz="quarter" idx="12"/>
          </p:nvPr>
        </p:nvSpPr>
        <p:spPr/>
        <p:txBody>
          <a:bodyPr/>
          <a:lstStyle/>
          <a:p>
            <a:fld id="{2667EADB-42F0-4597-AD40-2DD77E5B804D}" type="slidenum">
              <a:rPr lang="en-GB" smtClean="0"/>
              <a:t>‹#›</a:t>
            </a:fld>
            <a:endParaRPr lang="en-GB"/>
          </a:p>
        </p:txBody>
      </p:sp>
    </p:spTree>
    <p:extLst>
      <p:ext uri="{BB962C8B-B14F-4D97-AF65-F5344CB8AC3E}">
        <p14:creationId xmlns:p14="http://schemas.microsoft.com/office/powerpoint/2010/main" val="1641785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59828CB-ABFA-4F75-930D-3ED207F6BBA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8B9D5822-7246-479F-B9CD-4E7343BF474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EB3AA1A3-AC5A-42A2-80BF-8E16B49F14A9}"/>
              </a:ext>
            </a:extLst>
          </p:cNvPr>
          <p:cNvSpPr>
            <a:spLocks noGrp="1"/>
          </p:cNvSpPr>
          <p:nvPr>
            <p:ph type="dt" sz="half" idx="10"/>
          </p:nvPr>
        </p:nvSpPr>
        <p:spPr/>
        <p:txBody>
          <a:bodyPr/>
          <a:lstStyle/>
          <a:p>
            <a:fld id="{67EB1803-79C3-418C-951B-24DA5FE36AB3}" type="datetimeFigureOut">
              <a:rPr lang="en-GB" smtClean="0"/>
              <a:t>06/01/2020</a:t>
            </a:fld>
            <a:endParaRPr lang="en-GB"/>
          </a:p>
        </p:txBody>
      </p:sp>
      <p:sp>
        <p:nvSpPr>
          <p:cNvPr id="5" name="Footer Placeholder 4">
            <a:extLst>
              <a:ext uri="{FF2B5EF4-FFF2-40B4-BE49-F238E27FC236}">
                <a16:creationId xmlns:a16="http://schemas.microsoft.com/office/drawing/2014/main" xmlns="" id="{EF5AA8D6-4F99-4A80-81B2-04CF10B070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27F1CA0D-2A8E-444A-BB59-A3D4EC36BFB0}"/>
              </a:ext>
            </a:extLst>
          </p:cNvPr>
          <p:cNvSpPr>
            <a:spLocks noGrp="1"/>
          </p:cNvSpPr>
          <p:nvPr>
            <p:ph type="sldNum" sz="quarter" idx="12"/>
          </p:nvPr>
        </p:nvSpPr>
        <p:spPr/>
        <p:txBody>
          <a:bodyPr/>
          <a:lstStyle/>
          <a:p>
            <a:fld id="{2667EADB-42F0-4597-AD40-2DD77E5B804D}" type="slidenum">
              <a:rPr lang="en-GB" smtClean="0"/>
              <a:t>‹#›</a:t>
            </a:fld>
            <a:endParaRPr lang="en-GB"/>
          </a:p>
        </p:txBody>
      </p:sp>
    </p:spTree>
    <p:extLst>
      <p:ext uri="{BB962C8B-B14F-4D97-AF65-F5344CB8AC3E}">
        <p14:creationId xmlns:p14="http://schemas.microsoft.com/office/powerpoint/2010/main" val="422933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CFD537-B206-4951-B821-D4DE49CDA5E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B0EFC719-5F48-4019-9C61-D9CB1F13C26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B92B76CD-4AAB-4CA4-9279-2EA67B64A476}"/>
              </a:ext>
            </a:extLst>
          </p:cNvPr>
          <p:cNvSpPr>
            <a:spLocks noGrp="1"/>
          </p:cNvSpPr>
          <p:nvPr>
            <p:ph type="dt" sz="half" idx="10"/>
          </p:nvPr>
        </p:nvSpPr>
        <p:spPr/>
        <p:txBody>
          <a:bodyPr/>
          <a:lstStyle/>
          <a:p>
            <a:fld id="{67EB1803-79C3-418C-951B-24DA5FE36AB3}" type="datetimeFigureOut">
              <a:rPr lang="en-GB" smtClean="0"/>
              <a:t>06/01/2020</a:t>
            </a:fld>
            <a:endParaRPr lang="en-GB"/>
          </a:p>
        </p:txBody>
      </p:sp>
      <p:sp>
        <p:nvSpPr>
          <p:cNvPr id="5" name="Footer Placeholder 4">
            <a:extLst>
              <a:ext uri="{FF2B5EF4-FFF2-40B4-BE49-F238E27FC236}">
                <a16:creationId xmlns:a16="http://schemas.microsoft.com/office/drawing/2014/main" xmlns="" id="{BE4B8470-6662-48AE-A626-45004D290D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06A1EBA4-07AA-40C7-8097-77F8E411ECA4}"/>
              </a:ext>
            </a:extLst>
          </p:cNvPr>
          <p:cNvSpPr>
            <a:spLocks noGrp="1"/>
          </p:cNvSpPr>
          <p:nvPr>
            <p:ph type="sldNum" sz="quarter" idx="12"/>
          </p:nvPr>
        </p:nvSpPr>
        <p:spPr/>
        <p:txBody>
          <a:bodyPr/>
          <a:lstStyle/>
          <a:p>
            <a:fld id="{2667EADB-42F0-4597-AD40-2DD77E5B804D}" type="slidenum">
              <a:rPr lang="en-GB" smtClean="0"/>
              <a:t>‹#›</a:t>
            </a:fld>
            <a:endParaRPr lang="en-GB"/>
          </a:p>
        </p:txBody>
      </p:sp>
    </p:spTree>
    <p:extLst>
      <p:ext uri="{BB962C8B-B14F-4D97-AF65-F5344CB8AC3E}">
        <p14:creationId xmlns:p14="http://schemas.microsoft.com/office/powerpoint/2010/main" val="1870729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1AE7B8-9EF1-4FCC-89E1-5F16357EEA6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DB7E9092-A2DF-4F85-9B4F-9E7F07CD5C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8B23A1ED-361F-4FBC-9040-1A158CE7AABC}"/>
              </a:ext>
            </a:extLst>
          </p:cNvPr>
          <p:cNvSpPr>
            <a:spLocks noGrp="1"/>
          </p:cNvSpPr>
          <p:nvPr>
            <p:ph type="dt" sz="half" idx="10"/>
          </p:nvPr>
        </p:nvSpPr>
        <p:spPr/>
        <p:txBody>
          <a:bodyPr/>
          <a:lstStyle/>
          <a:p>
            <a:fld id="{67EB1803-79C3-418C-951B-24DA5FE36AB3}" type="datetimeFigureOut">
              <a:rPr lang="en-GB" smtClean="0"/>
              <a:t>06/01/2020</a:t>
            </a:fld>
            <a:endParaRPr lang="en-GB"/>
          </a:p>
        </p:txBody>
      </p:sp>
      <p:sp>
        <p:nvSpPr>
          <p:cNvPr id="5" name="Footer Placeholder 4">
            <a:extLst>
              <a:ext uri="{FF2B5EF4-FFF2-40B4-BE49-F238E27FC236}">
                <a16:creationId xmlns:a16="http://schemas.microsoft.com/office/drawing/2014/main" xmlns="" id="{AFFA3659-EFCF-4CF7-B3B4-FAA8106805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D4FEB5C7-CDC6-473F-AA38-7C7990B939F6}"/>
              </a:ext>
            </a:extLst>
          </p:cNvPr>
          <p:cNvSpPr>
            <a:spLocks noGrp="1"/>
          </p:cNvSpPr>
          <p:nvPr>
            <p:ph type="sldNum" sz="quarter" idx="12"/>
          </p:nvPr>
        </p:nvSpPr>
        <p:spPr/>
        <p:txBody>
          <a:bodyPr/>
          <a:lstStyle/>
          <a:p>
            <a:fld id="{2667EADB-42F0-4597-AD40-2DD77E5B804D}" type="slidenum">
              <a:rPr lang="en-GB" smtClean="0"/>
              <a:t>‹#›</a:t>
            </a:fld>
            <a:endParaRPr lang="en-GB"/>
          </a:p>
        </p:txBody>
      </p:sp>
    </p:spTree>
    <p:extLst>
      <p:ext uri="{BB962C8B-B14F-4D97-AF65-F5344CB8AC3E}">
        <p14:creationId xmlns:p14="http://schemas.microsoft.com/office/powerpoint/2010/main" val="1787499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757B76-9EB6-4C03-A941-2ED510ED9BC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747C9875-00AE-4F42-9599-EA915D3045B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0DC1998E-48BB-45FF-BC5F-5C453029A30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169DE99E-2C0D-4AEC-A69B-A96CB27511AC}"/>
              </a:ext>
            </a:extLst>
          </p:cNvPr>
          <p:cNvSpPr>
            <a:spLocks noGrp="1"/>
          </p:cNvSpPr>
          <p:nvPr>
            <p:ph type="dt" sz="half" idx="10"/>
          </p:nvPr>
        </p:nvSpPr>
        <p:spPr/>
        <p:txBody>
          <a:bodyPr/>
          <a:lstStyle/>
          <a:p>
            <a:fld id="{67EB1803-79C3-418C-951B-24DA5FE36AB3}" type="datetimeFigureOut">
              <a:rPr lang="en-GB" smtClean="0"/>
              <a:t>06/01/2020</a:t>
            </a:fld>
            <a:endParaRPr lang="en-GB"/>
          </a:p>
        </p:txBody>
      </p:sp>
      <p:sp>
        <p:nvSpPr>
          <p:cNvPr id="6" name="Footer Placeholder 5">
            <a:extLst>
              <a:ext uri="{FF2B5EF4-FFF2-40B4-BE49-F238E27FC236}">
                <a16:creationId xmlns:a16="http://schemas.microsoft.com/office/drawing/2014/main" xmlns="" id="{7AD16C6E-3D0F-489C-8A04-30AB5B1DBF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F444B389-02F5-4D60-B546-0063072CC277}"/>
              </a:ext>
            </a:extLst>
          </p:cNvPr>
          <p:cNvSpPr>
            <a:spLocks noGrp="1"/>
          </p:cNvSpPr>
          <p:nvPr>
            <p:ph type="sldNum" sz="quarter" idx="12"/>
          </p:nvPr>
        </p:nvSpPr>
        <p:spPr/>
        <p:txBody>
          <a:bodyPr/>
          <a:lstStyle/>
          <a:p>
            <a:fld id="{2667EADB-42F0-4597-AD40-2DD77E5B804D}" type="slidenum">
              <a:rPr lang="en-GB" smtClean="0"/>
              <a:t>‹#›</a:t>
            </a:fld>
            <a:endParaRPr lang="en-GB"/>
          </a:p>
        </p:txBody>
      </p:sp>
    </p:spTree>
    <p:extLst>
      <p:ext uri="{BB962C8B-B14F-4D97-AF65-F5344CB8AC3E}">
        <p14:creationId xmlns:p14="http://schemas.microsoft.com/office/powerpoint/2010/main" val="1688977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E1DB0D-92B3-46AF-BA55-B2D2B7A4947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1324EBAF-4A6C-4247-A3BA-C3ECBF5B5C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6DC7261A-0B8D-4D05-880E-F202125E895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50D62A93-8B11-4FE0-A746-0FFD80DD2E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145339D6-A41D-4C44-8CF5-E90A4469B1C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2F715A7B-8C41-41A6-96A3-09D2AE3C1BCD}"/>
              </a:ext>
            </a:extLst>
          </p:cNvPr>
          <p:cNvSpPr>
            <a:spLocks noGrp="1"/>
          </p:cNvSpPr>
          <p:nvPr>
            <p:ph type="dt" sz="half" idx="10"/>
          </p:nvPr>
        </p:nvSpPr>
        <p:spPr/>
        <p:txBody>
          <a:bodyPr/>
          <a:lstStyle/>
          <a:p>
            <a:fld id="{67EB1803-79C3-418C-951B-24DA5FE36AB3}" type="datetimeFigureOut">
              <a:rPr lang="en-GB" smtClean="0"/>
              <a:t>06/01/2020</a:t>
            </a:fld>
            <a:endParaRPr lang="en-GB"/>
          </a:p>
        </p:txBody>
      </p:sp>
      <p:sp>
        <p:nvSpPr>
          <p:cNvPr id="8" name="Footer Placeholder 7">
            <a:extLst>
              <a:ext uri="{FF2B5EF4-FFF2-40B4-BE49-F238E27FC236}">
                <a16:creationId xmlns:a16="http://schemas.microsoft.com/office/drawing/2014/main" xmlns="" id="{EB125005-FDCE-4E9B-A5EF-BDF6E92F228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C5E618F5-0C37-4E67-8D93-428D476835BD}"/>
              </a:ext>
            </a:extLst>
          </p:cNvPr>
          <p:cNvSpPr>
            <a:spLocks noGrp="1"/>
          </p:cNvSpPr>
          <p:nvPr>
            <p:ph type="sldNum" sz="quarter" idx="12"/>
          </p:nvPr>
        </p:nvSpPr>
        <p:spPr/>
        <p:txBody>
          <a:bodyPr/>
          <a:lstStyle/>
          <a:p>
            <a:fld id="{2667EADB-42F0-4597-AD40-2DD77E5B804D}" type="slidenum">
              <a:rPr lang="en-GB" smtClean="0"/>
              <a:t>‹#›</a:t>
            </a:fld>
            <a:endParaRPr lang="en-GB"/>
          </a:p>
        </p:txBody>
      </p:sp>
    </p:spTree>
    <p:extLst>
      <p:ext uri="{BB962C8B-B14F-4D97-AF65-F5344CB8AC3E}">
        <p14:creationId xmlns:p14="http://schemas.microsoft.com/office/powerpoint/2010/main" val="717864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639487-01FF-414F-B50A-6E241A32064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52761637-9547-4C5F-83FD-30DB2E7840D2}"/>
              </a:ext>
            </a:extLst>
          </p:cNvPr>
          <p:cNvSpPr>
            <a:spLocks noGrp="1"/>
          </p:cNvSpPr>
          <p:nvPr>
            <p:ph type="dt" sz="half" idx="10"/>
          </p:nvPr>
        </p:nvSpPr>
        <p:spPr/>
        <p:txBody>
          <a:bodyPr/>
          <a:lstStyle/>
          <a:p>
            <a:fld id="{67EB1803-79C3-418C-951B-24DA5FE36AB3}" type="datetimeFigureOut">
              <a:rPr lang="en-GB" smtClean="0"/>
              <a:t>06/01/2020</a:t>
            </a:fld>
            <a:endParaRPr lang="en-GB"/>
          </a:p>
        </p:txBody>
      </p:sp>
      <p:sp>
        <p:nvSpPr>
          <p:cNvPr id="4" name="Footer Placeholder 3">
            <a:extLst>
              <a:ext uri="{FF2B5EF4-FFF2-40B4-BE49-F238E27FC236}">
                <a16:creationId xmlns:a16="http://schemas.microsoft.com/office/drawing/2014/main" xmlns="" id="{282947FF-A910-42B2-81F1-F1936A8E056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18472428-B120-41C6-B20D-C4A198BCE285}"/>
              </a:ext>
            </a:extLst>
          </p:cNvPr>
          <p:cNvSpPr>
            <a:spLocks noGrp="1"/>
          </p:cNvSpPr>
          <p:nvPr>
            <p:ph type="sldNum" sz="quarter" idx="12"/>
          </p:nvPr>
        </p:nvSpPr>
        <p:spPr/>
        <p:txBody>
          <a:bodyPr/>
          <a:lstStyle/>
          <a:p>
            <a:fld id="{2667EADB-42F0-4597-AD40-2DD77E5B804D}" type="slidenum">
              <a:rPr lang="en-GB" smtClean="0"/>
              <a:t>‹#›</a:t>
            </a:fld>
            <a:endParaRPr lang="en-GB"/>
          </a:p>
        </p:txBody>
      </p:sp>
    </p:spTree>
    <p:extLst>
      <p:ext uri="{BB962C8B-B14F-4D97-AF65-F5344CB8AC3E}">
        <p14:creationId xmlns:p14="http://schemas.microsoft.com/office/powerpoint/2010/main" val="494987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484703A-5DE7-4A3E-9FCF-3FD5D98DECD6}"/>
              </a:ext>
            </a:extLst>
          </p:cNvPr>
          <p:cNvSpPr>
            <a:spLocks noGrp="1"/>
          </p:cNvSpPr>
          <p:nvPr>
            <p:ph type="dt" sz="half" idx="10"/>
          </p:nvPr>
        </p:nvSpPr>
        <p:spPr/>
        <p:txBody>
          <a:bodyPr/>
          <a:lstStyle/>
          <a:p>
            <a:fld id="{67EB1803-79C3-418C-951B-24DA5FE36AB3}" type="datetimeFigureOut">
              <a:rPr lang="en-GB" smtClean="0"/>
              <a:t>06/01/2020</a:t>
            </a:fld>
            <a:endParaRPr lang="en-GB"/>
          </a:p>
        </p:txBody>
      </p:sp>
      <p:sp>
        <p:nvSpPr>
          <p:cNvPr id="3" name="Footer Placeholder 2">
            <a:extLst>
              <a:ext uri="{FF2B5EF4-FFF2-40B4-BE49-F238E27FC236}">
                <a16:creationId xmlns:a16="http://schemas.microsoft.com/office/drawing/2014/main" xmlns="" id="{A149DA39-A803-430A-8BBE-477CCB01AC5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D20D12F2-FF32-48A7-B511-4C15773E84DE}"/>
              </a:ext>
            </a:extLst>
          </p:cNvPr>
          <p:cNvSpPr>
            <a:spLocks noGrp="1"/>
          </p:cNvSpPr>
          <p:nvPr>
            <p:ph type="sldNum" sz="quarter" idx="12"/>
          </p:nvPr>
        </p:nvSpPr>
        <p:spPr/>
        <p:txBody>
          <a:bodyPr/>
          <a:lstStyle/>
          <a:p>
            <a:fld id="{2667EADB-42F0-4597-AD40-2DD77E5B804D}" type="slidenum">
              <a:rPr lang="en-GB" smtClean="0"/>
              <a:t>‹#›</a:t>
            </a:fld>
            <a:endParaRPr lang="en-GB"/>
          </a:p>
        </p:txBody>
      </p:sp>
    </p:spTree>
    <p:extLst>
      <p:ext uri="{BB962C8B-B14F-4D97-AF65-F5344CB8AC3E}">
        <p14:creationId xmlns:p14="http://schemas.microsoft.com/office/powerpoint/2010/main" val="2487962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832AAF-27F3-47BB-B290-F84B9CB6A7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74874E9-59E2-46AA-8290-74B54954DA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CF8A4314-0587-4553-A938-9D732E9571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8EAB4F9F-3357-4007-9E71-E0B438C26B36}"/>
              </a:ext>
            </a:extLst>
          </p:cNvPr>
          <p:cNvSpPr>
            <a:spLocks noGrp="1"/>
          </p:cNvSpPr>
          <p:nvPr>
            <p:ph type="dt" sz="half" idx="10"/>
          </p:nvPr>
        </p:nvSpPr>
        <p:spPr/>
        <p:txBody>
          <a:bodyPr/>
          <a:lstStyle/>
          <a:p>
            <a:fld id="{67EB1803-79C3-418C-951B-24DA5FE36AB3}" type="datetimeFigureOut">
              <a:rPr lang="en-GB" smtClean="0"/>
              <a:t>06/01/2020</a:t>
            </a:fld>
            <a:endParaRPr lang="en-GB"/>
          </a:p>
        </p:txBody>
      </p:sp>
      <p:sp>
        <p:nvSpPr>
          <p:cNvPr id="6" name="Footer Placeholder 5">
            <a:extLst>
              <a:ext uri="{FF2B5EF4-FFF2-40B4-BE49-F238E27FC236}">
                <a16:creationId xmlns:a16="http://schemas.microsoft.com/office/drawing/2014/main" xmlns="" id="{86C6772F-DD59-4734-B963-F0A90A3958B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52685C07-2746-400C-854F-C17C8D089F3A}"/>
              </a:ext>
            </a:extLst>
          </p:cNvPr>
          <p:cNvSpPr>
            <a:spLocks noGrp="1"/>
          </p:cNvSpPr>
          <p:nvPr>
            <p:ph type="sldNum" sz="quarter" idx="12"/>
          </p:nvPr>
        </p:nvSpPr>
        <p:spPr/>
        <p:txBody>
          <a:bodyPr/>
          <a:lstStyle/>
          <a:p>
            <a:fld id="{2667EADB-42F0-4597-AD40-2DD77E5B804D}" type="slidenum">
              <a:rPr lang="en-GB" smtClean="0"/>
              <a:t>‹#›</a:t>
            </a:fld>
            <a:endParaRPr lang="en-GB"/>
          </a:p>
        </p:txBody>
      </p:sp>
    </p:spTree>
    <p:extLst>
      <p:ext uri="{BB962C8B-B14F-4D97-AF65-F5344CB8AC3E}">
        <p14:creationId xmlns:p14="http://schemas.microsoft.com/office/powerpoint/2010/main" val="3123087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B06983-C9D9-4F46-B5BB-EAF3D31CA5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AB4C3AF2-04FC-4CE2-87C5-935D9AD97D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078A00F9-FBAF-4473-9996-F96BBBFDD7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87B0DBDF-CC28-44D9-964A-D46CB63E02CC}"/>
              </a:ext>
            </a:extLst>
          </p:cNvPr>
          <p:cNvSpPr>
            <a:spLocks noGrp="1"/>
          </p:cNvSpPr>
          <p:nvPr>
            <p:ph type="dt" sz="half" idx="10"/>
          </p:nvPr>
        </p:nvSpPr>
        <p:spPr/>
        <p:txBody>
          <a:bodyPr/>
          <a:lstStyle/>
          <a:p>
            <a:fld id="{67EB1803-79C3-418C-951B-24DA5FE36AB3}" type="datetimeFigureOut">
              <a:rPr lang="en-GB" smtClean="0"/>
              <a:t>06/01/2020</a:t>
            </a:fld>
            <a:endParaRPr lang="en-GB"/>
          </a:p>
        </p:txBody>
      </p:sp>
      <p:sp>
        <p:nvSpPr>
          <p:cNvPr id="6" name="Footer Placeholder 5">
            <a:extLst>
              <a:ext uri="{FF2B5EF4-FFF2-40B4-BE49-F238E27FC236}">
                <a16:creationId xmlns:a16="http://schemas.microsoft.com/office/drawing/2014/main" xmlns="" id="{8D3A9274-D0C0-4DC1-BECC-756F441E15D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C6B12AA4-CA64-49A2-A071-CBFB9A022F93}"/>
              </a:ext>
            </a:extLst>
          </p:cNvPr>
          <p:cNvSpPr>
            <a:spLocks noGrp="1"/>
          </p:cNvSpPr>
          <p:nvPr>
            <p:ph type="sldNum" sz="quarter" idx="12"/>
          </p:nvPr>
        </p:nvSpPr>
        <p:spPr/>
        <p:txBody>
          <a:bodyPr/>
          <a:lstStyle/>
          <a:p>
            <a:fld id="{2667EADB-42F0-4597-AD40-2DD77E5B804D}" type="slidenum">
              <a:rPr lang="en-GB" smtClean="0"/>
              <a:t>‹#›</a:t>
            </a:fld>
            <a:endParaRPr lang="en-GB"/>
          </a:p>
        </p:txBody>
      </p:sp>
    </p:spTree>
    <p:extLst>
      <p:ext uri="{BB962C8B-B14F-4D97-AF65-F5344CB8AC3E}">
        <p14:creationId xmlns:p14="http://schemas.microsoft.com/office/powerpoint/2010/main" val="1660559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9E758A3-5A90-4B3B-8D2A-DF8ECFBC8B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CE929685-0C2B-47AE-AFAA-195998E906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2730049-839F-45C5-846D-8BB34CDD17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EB1803-79C3-418C-951B-24DA5FE36AB3}" type="datetimeFigureOut">
              <a:rPr lang="en-GB" smtClean="0"/>
              <a:t>06/01/2020</a:t>
            </a:fld>
            <a:endParaRPr lang="en-GB"/>
          </a:p>
        </p:txBody>
      </p:sp>
      <p:sp>
        <p:nvSpPr>
          <p:cNvPr id="5" name="Footer Placeholder 4">
            <a:extLst>
              <a:ext uri="{FF2B5EF4-FFF2-40B4-BE49-F238E27FC236}">
                <a16:creationId xmlns:a16="http://schemas.microsoft.com/office/drawing/2014/main" xmlns="" id="{87713569-DB22-4F25-AA8D-40513DA54D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1A4322F9-57B2-4F75-A456-618AD40024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67EADB-42F0-4597-AD40-2DD77E5B804D}" type="slidenum">
              <a:rPr lang="en-GB" smtClean="0"/>
              <a:t>‹#›</a:t>
            </a:fld>
            <a:endParaRPr lang="en-GB"/>
          </a:p>
        </p:txBody>
      </p:sp>
    </p:spTree>
    <p:extLst>
      <p:ext uri="{BB962C8B-B14F-4D97-AF65-F5344CB8AC3E}">
        <p14:creationId xmlns:p14="http://schemas.microsoft.com/office/powerpoint/2010/main" val="4082045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png"/><Relationship Id="rId7" Type="http://schemas.openxmlformats.org/officeDocument/2006/relationships/diagramColors" Target="../diagrams/colors5.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ur-lex.europa.eu/legal-content/EN/TXT/?uri=celex:32016R0679"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13" Type="http://schemas.microsoft.com/office/2007/relationships/diagramDrawing" Target="../diagrams/drawing3.xml"/><Relationship Id="rId3" Type="http://schemas.openxmlformats.org/officeDocument/2006/relationships/diagramData" Target="../diagrams/data2.xml"/><Relationship Id="rId7" Type="http://schemas.microsoft.com/office/2007/relationships/diagramDrawing" Target="../diagrams/drawing2.xml"/><Relationship Id="rId12" Type="http://schemas.openxmlformats.org/officeDocument/2006/relationships/diagramColors" Target="../diagrams/colors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QuickStyle" Target="../diagrams/quickStyle3.xml"/><Relationship Id="rId5" Type="http://schemas.openxmlformats.org/officeDocument/2006/relationships/diagramQuickStyle" Target="../diagrams/quickStyle2.xml"/><Relationship Id="rId10" Type="http://schemas.openxmlformats.org/officeDocument/2006/relationships/diagramLayout" Target="../diagrams/layout3.xml"/><Relationship Id="rId4" Type="http://schemas.openxmlformats.org/officeDocument/2006/relationships/diagramLayout" Target="../diagrams/layout2.xml"/><Relationship Id="rId9"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C643AE-6AD4-4FBD-8D27-1D5A4B7DA9DF}"/>
              </a:ext>
            </a:extLst>
          </p:cNvPr>
          <p:cNvSpPr>
            <a:spLocks noGrp="1"/>
          </p:cNvSpPr>
          <p:nvPr>
            <p:ph type="ctrTitle"/>
          </p:nvPr>
        </p:nvSpPr>
        <p:spPr/>
        <p:txBody>
          <a:bodyPr/>
          <a:lstStyle/>
          <a:p>
            <a:r>
              <a:rPr lang="en-GB" dirty="0"/>
              <a:t>GDPR</a:t>
            </a:r>
          </a:p>
        </p:txBody>
      </p:sp>
      <p:sp>
        <p:nvSpPr>
          <p:cNvPr id="3" name="Subtitle 2">
            <a:extLst>
              <a:ext uri="{FF2B5EF4-FFF2-40B4-BE49-F238E27FC236}">
                <a16:creationId xmlns:a16="http://schemas.microsoft.com/office/drawing/2014/main" xmlns="" id="{C687A4A7-4798-4678-BCA8-0AAEA86CC9AA}"/>
              </a:ext>
            </a:extLst>
          </p:cNvPr>
          <p:cNvSpPr>
            <a:spLocks noGrp="1"/>
          </p:cNvSpPr>
          <p:nvPr>
            <p:ph type="subTitle" idx="1"/>
          </p:nvPr>
        </p:nvSpPr>
        <p:spPr/>
        <p:txBody>
          <a:bodyPr/>
          <a:lstStyle/>
          <a:p>
            <a:endParaRPr lang="en-GB" dirty="0"/>
          </a:p>
        </p:txBody>
      </p:sp>
      <p:pic>
        <p:nvPicPr>
          <p:cNvPr id="4" name="Picture 3" descr="wmpcc-logo"/>
          <p:cNvPicPr/>
          <p:nvPr/>
        </p:nvPicPr>
        <p:blipFill>
          <a:blip r:embed="rId3">
            <a:extLst>
              <a:ext uri="{28A0092B-C50C-407E-A947-70E740481C1C}">
                <a14:useLocalDpi xmlns:a14="http://schemas.microsoft.com/office/drawing/2010/main" val="0"/>
              </a:ext>
            </a:extLst>
          </a:blip>
          <a:srcRect/>
          <a:stretch>
            <a:fillRect/>
          </a:stretch>
        </p:blipFill>
        <p:spPr bwMode="auto">
          <a:xfrm>
            <a:off x="7367449" y="218802"/>
            <a:ext cx="4626973" cy="1453244"/>
          </a:xfrm>
          <a:prstGeom prst="rect">
            <a:avLst/>
          </a:prstGeom>
          <a:noFill/>
          <a:ln>
            <a:noFill/>
          </a:ln>
        </p:spPr>
      </p:pic>
    </p:spTree>
    <p:extLst>
      <p:ext uri="{BB962C8B-B14F-4D97-AF65-F5344CB8AC3E}">
        <p14:creationId xmlns:p14="http://schemas.microsoft.com/office/powerpoint/2010/main" val="28032540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018973-1F0C-4205-BD09-8229166704B7}"/>
              </a:ext>
            </a:extLst>
          </p:cNvPr>
          <p:cNvSpPr>
            <a:spLocks noGrp="1"/>
          </p:cNvSpPr>
          <p:nvPr>
            <p:ph type="title"/>
          </p:nvPr>
        </p:nvSpPr>
        <p:spPr/>
        <p:txBody>
          <a:bodyPr/>
          <a:lstStyle/>
          <a:p>
            <a:r>
              <a:rPr lang="en-GB" b="1" dirty="0" smtClean="0"/>
              <a:t>Information Commissioner</a:t>
            </a:r>
            <a:endParaRPr lang="en-GB" b="1" dirty="0"/>
          </a:p>
        </p:txBody>
      </p:sp>
      <p:pic>
        <p:nvPicPr>
          <p:cNvPr id="9" name="Content Placeholder 8"/>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82136" y="2047164"/>
            <a:ext cx="6993625" cy="4462818"/>
          </a:xfrm>
        </p:spPr>
      </p:pic>
      <p:pic>
        <p:nvPicPr>
          <p:cNvPr id="4" name="Picture 3" descr="wmpcc-logo"/>
          <p:cNvPicPr/>
          <p:nvPr/>
        </p:nvPicPr>
        <p:blipFill>
          <a:blip r:embed="rId4">
            <a:extLst>
              <a:ext uri="{28A0092B-C50C-407E-A947-70E740481C1C}">
                <a14:useLocalDpi xmlns:a14="http://schemas.microsoft.com/office/drawing/2010/main" val="0"/>
              </a:ext>
            </a:extLst>
          </a:blip>
          <a:srcRect/>
          <a:stretch>
            <a:fillRect/>
          </a:stretch>
        </p:blipFill>
        <p:spPr bwMode="auto">
          <a:xfrm>
            <a:off x="7367449" y="218802"/>
            <a:ext cx="4626973" cy="1453244"/>
          </a:xfrm>
          <a:prstGeom prst="rect">
            <a:avLst/>
          </a:prstGeom>
          <a:noFill/>
          <a:ln>
            <a:noFill/>
          </a:ln>
        </p:spPr>
      </p:pic>
      <p:sp>
        <p:nvSpPr>
          <p:cNvPr id="5" name="AutoShape 2" descr="Image result for elizabeth denham picture"/>
          <p:cNvSpPr>
            <a:spLocks noChangeAspect="1" noChangeArrowheads="1"/>
          </p:cNvSpPr>
          <p:nvPr/>
        </p:nvSpPr>
        <p:spPr bwMode="auto">
          <a:xfrm>
            <a:off x="1629533" y="232578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4" descr="Image result for elizabeth denham pictur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6" descr="Related imag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6741324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9A6B11-561C-48C2-8436-725BEDDCACA9}"/>
              </a:ext>
            </a:extLst>
          </p:cNvPr>
          <p:cNvSpPr>
            <a:spLocks noGrp="1"/>
          </p:cNvSpPr>
          <p:nvPr>
            <p:ph type="title"/>
          </p:nvPr>
        </p:nvSpPr>
        <p:spPr/>
        <p:txBody>
          <a:bodyPr/>
          <a:lstStyle/>
          <a:p>
            <a:r>
              <a:rPr lang="en-GB" dirty="0" smtClean="0"/>
              <a:t>Personal Data Breaches</a:t>
            </a:r>
            <a:endParaRPr lang="en-GB" dirty="0"/>
          </a:p>
        </p:txBody>
      </p:sp>
      <p:sp>
        <p:nvSpPr>
          <p:cNvPr id="3" name="Content Placeholder 2">
            <a:extLst>
              <a:ext uri="{FF2B5EF4-FFF2-40B4-BE49-F238E27FC236}">
                <a16:creationId xmlns:a16="http://schemas.microsoft.com/office/drawing/2014/main" xmlns="" id="{42688BEE-0467-48A4-9765-207343573BB5}"/>
              </a:ext>
            </a:extLst>
          </p:cNvPr>
          <p:cNvSpPr>
            <a:spLocks noGrp="1"/>
          </p:cNvSpPr>
          <p:nvPr>
            <p:ph idx="1"/>
          </p:nvPr>
        </p:nvSpPr>
        <p:spPr/>
        <p:txBody>
          <a:bodyPr>
            <a:normAutofit fontScale="92500"/>
          </a:bodyPr>
          <a:lstStyle/>
          <a:p>
            <a:r>
              <a:rPr lang="en-GB" i="1" dirty="0"/>
              <a:t>A breach of security leading to the accidental or unlawful destruction, loss, alteration, unauthorised disclosure of, or access to, personal data transmitted, stored or otherwise processed’</a:t>
            </a:r>
            <a:endParaRPr lang="en-GB" dirty="0"/>
          </a:p>
          <a:p>
            <a:endParaRPr lang="en-GB" dirty="0"/>
          </a:p>
          <a:p>
            <a:pPr marL="0" indent="0">
              <a:buNone/>
            </a:pPr>
            <a:r>
              <a:rPr lang="en-GB" dirty="0" smtClean="0"/>
              <a:t>three </a:t>
            </a:r>
            <a:r>
              <a:rPr lang="en-GB" dirty="0"/>
              <a:t>types of breaches:</a:t>
            </a:r>
          </a:p>
          <a:p>
            <a:pPr lvl="0"/>
            <a:r>
              <a:rPr lang="en-GB" dirty="0"/>
              <a:t>Confidentiality breach – unauthorised or accidental disclosure of, or access to personal data</a:t>
            </a:r>
          </a:p>
          <a:p>
            <a:pPr lvl="0"/>
            <a:r>
              <a:rPr lang="en-GB" dirty="0"/>
              <a:t>Integrity breach – unauthorised or accidental alteration of personal data</a:t>
            </a:r>
          </a:p>
          <a:p>
            <a:pPr lvl="0"/>
            <a:r>
              <a:rPr lang="en-GB" dirty="0"/>
              <a:t>Availability breach – accidental or unauthorised loss of access to, or destruction of, personal data</a:t>
            </a:r>
          </a:p>
          <a:p>
            <a:endParaRPr lang="en-GB" dirty="0"/>
          </a:p>
          <a:p>
            <a:pPr marL="0" indent="0" algn="r">
              <a:buNone/>
            </a:pPr>
            <a:endParaRPr lang="en-GB" dirty="0"/>
          </a:p>
          <a:p>
            <a:endParaRPr lang="en-GB" dirty="0"/>
          </a:p>
        </p:txBody>
      </p:sp>
      <p:pic>
        <p:nvPicPr>
          <p:cNvPr id="4" name="Picture 3" descr="wmpcc-logo"/>
          <p:cNvPicPr/>
          <p:nvPr/>
        </p:nvPicPr>
        <p:blipFill>
          <a:blip r:embed="rId3">
            <a:extLst>
              <a:ext uri="{28A0092B-C50C-407E-A947-70E740481C1C}">
                <a14:useLocalDpi xmlns:a14="http://schemas.microsoft.com/office/drawing/2010/main" val="0"/>
              </a:ext>
            </a:extLst>
          </a:blip>
          <a:srcRect/>
          <a:stretch>
            <a:fillRect/>
          </a:stretch>
        </p:blipFill>
        <p:spPr bwMode="auto">
          <a:xfrm>
            <a:off x="7367449" y="218802"/>
            <a:ext cx="4626973" cy="1453244"/>
          </a:xfrm>
          <a:prstGeom prst="rect">
            <a:avLst/>
          </a:prstGeom>
          <a:noFill/>
          <a:ln>
            <a:noFill/>
          </a:ln>
        </p:spPr>
      </p:pic>
    </p:spTree>
    <p:extLst>
      <p:ext uri="{BB962C8B-B14F-4D97-AF65-F5344CB8AC3E}">
        <p14:creationId xmlns:p14="http://schemas.microsoft.com/office/powerpoint/2010/main" val="39873960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018973-1F0C-4205-BD09-8229166704B7}"/>
              </a:ext>
            </a:extLst>
          </p:cNvPr>
          <p:cNvSpPr>
            <a:spLocks noGrp="1"/>
          </p:cNvSpPr>
          <p:nvPr>
            <p:ph type="title"/>
          </p:nvPr>
        </p:nvSpPr>
        <p:spPr/>
        <p:txBody>
          <a:bodyPr>
            <a:normAutofit/>
          </a:bodyPr>
          <a:lstStyle/>
          <a:p>
            <a:r>
              <a:rPr lang="en-GB" sz="3600" b="1" dirty="0" smtClean="0"/>
              <a:t>Breaches –data security incident</a:t>
            </a:r>
            <a:endParaRPr lang="en-GB" sz="3600" b="1" dirty="0"/>
          </a:p>
        </p:txBody>
      </p:sp>
      <p:sp>
        <p:nvSpPr>
          <p:cNvPr id="3" name="Content Placeholder 2">
            <a:extLst>
              <a:ext uri="{FF2B5EF4-FFF2-40B4-BE49-F238E27FC236}">
                <a16:creationId xmlns:a16="http://schemas.microsoft.com/office/drawing/2014/main" xmlns="" id="{7F4AFB35-4B48-4C75-AF66-B8C4BA1202B8}"/>
              </a:ext>
            </a:extLst>
          </p:cNvPr>
          <p:cNvSpPr>
            <a:spLocks noGrp="1"/>
          </p:cNvSpPr>
          <p:nvPr>
            <p:ph idx="1"/>
          </p:nvPr>
        </p:nvSpPr>
        <p:spPr>
          <a:xfrm>
            <a:off x="2772533" y="3979545"/>
            <a:ext cx="10515600" cy="4351338"/>
          </a:xfrm>
        </p:spPr>
        <p:txBody>
          <a:bodyPr>
            <a:normAutofit/>
          </a:bodyPr>
          <a:lstStyle/>
          <a:p>
            <a:pPr marL="0" indent="0">
              <a:buNone/>
            </a:pPr>
            <a:endParaRPr lang="en-GB" dirty="0" smtClean="0"/>
          </a:p>
        </p:txBody>
      </p:sp>
      <p:pic>
        <p:nvPicPr>
          <p:cNvPr id="4" name="Picture 3" descr="wmpcc-logo"/>
          <p:cNvPicPr/>
          <p:nvPr/>
        </p:nvPicPr>
        <p:blipFill>
          <a:blip r:embed="rId3">
            <a:extLst>
              <a:ext uri="{28A0092B-C50C-407E-A947-70E740481C1C}">
                <a14:useLocalDpi xmlns:a14="http://schemas.microsoft.com/office/drawing/2010/main" val="0"/>
              </a:ext>
            </a:extLst>
          </a:blip>
          <a:srcRect/>
          <a:stretch>
            <a:fillRect/>
          </a:stretch>
        </p:blipFill>
        <p:spPr bwMode="auto">
          <a:xfrm>
            <a:off x="7367449" y="218802"/>
            <a:ext cx="4626973" cy="1453244"/>
          </a:xfrm>
          <a:prstGeom prst="rect">
            <a:avLst/>
          </a:prstGeom>
          <a:noFill/>
          <a:ln>
            <a:noFill/>
          </a:ln>
        </p:spPr>
      </p:pic>
      <p:sp>
        <p:nvSpPr>
          <p:cNvPr id="5" name="AutoShape 2" descr="Image result for elizabeth denham picture"/>
          <p:cNvSpPr>
            <a:spLocks noChangeAspect="1" noChangeArrowheads="1"/>
          </p:cNvSpPr>
          <p:nvPr/>
        </p:nvSpPr>
        <p:spPr bwMode="auto">
          <a:xfrm>
            <a:off x="1629533" y="232578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4" descr="Image result for elizabeth denham pictur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6" descr="Related imag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Rectangle 2"/>
          <p:cNvSpPr>
            <a:spLocks noChangeArrowheads="1"/>
          </p:cNvSpPr>
          <p:nvPr/>
        </p:nvSpPr>
        <p:spPr bwMode="auto">
          <a:xfrm>
            <a:off x="1934333" y="215392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9" name="Diagram 8"/>
          <p:cNvGraphicFramePr/>
          <p:nvPr/>
        </p:nvGraphicFramePr>
        <p:xfrm>
          <a:off x="1934332" y="1837011"/>
          <a:ext cx="9058787" cy="480762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Rectangle 3"/>
          <p:cNvSpPr>
            <a:spLocks noChangeArrowheads="1"/>
          </p:cNvSpPr>
          <p:nvPr/>
        </p:nvSpPr>
        <p:spPr bwMode="auto">
          <a:xfrm>
            <a:off x="1934333" y="632587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8684795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018973-1F0C-4205-BD09-8229166704B7}"/>
              </a:ext>
            </a:extLst>
          </p:cNvPr>
          <p:cNvSpPr>
            <a:spLocks noGrp="1"/>
          </p:cNvSpPr>
          <p:nvPr>
            <p:ph type="title"/>
          </p:nvPr>
        </p:nvSpPr>
        <p:spPr/>
        <p:txBody>
          <a:bodyPr/>
          <a:lstStyle/>
          <a:p>
            <a:r>
              <a:rPr lang="en-GB" b="1" dirty="0" smtClean="0"/>
              <a:t>Common Breaches</a:t>
            </a:r>
            <a:endParaRPr lang="en-GB" b="1" dirty="0"/>
          </a:p>
        </p:txBody>
      </p:sp>
      <p:sp>
        <p:nvSpPr>
          <p:cNvPr id="3" name="Content Placeholder 2">
            <a:extLst>
              <a:ext uri="{FF2B5EF4-FFF2-40B4-BE49-F238E27FC236}">
                <a16:creationId xmlns:a16="http://schemas.microsoft.com/office/drawing/2014/main" xmlns="" id="{7F4AFB35-4B48-4C75-AF66-B8C4BA1202B8}"/>
              </a:ext>
            </a:extLst>
          </p:cNvPr>
          <p:cNvSpPr>
            <a:spLocks noGrp="1"/>
          </p:cNvSpPr>
          <p:nvPr>
            <p:ph idx="1"/>
          </p:nvPr>
        </p:nvSpPr>
        <p:spPr/>
        <p:txBody>
          <a:bodyPr>
            <a:normAutofit fontScale="92500" lnSpcReduction="20000"/>
          </a:bodyPr>
          <a:lstStyle/>
          <a:p>
            <a:endParaRPr lang="en-GB" dirty="0" smtClean="0"/>
          </a:p>
          <a:p>
            <a:pPr lvl="0"/>
            <a:r>
              <a:rPr lang="en-GB" dirty="0" smtClean="0"/>
              <a:t>cyber </a:t>
            </a:r>
            <a:r>
              <a:rPr lang="en-GB" dirty="0"/>
              <a:t>incidents </a:t>
            </a:r>
          </a:p>
          <a:p>
            <a:pPr lvl="0"/>
            <a:r>
              <a:rPr lang="en-GB" dirty="0"/>
              <a:t>compromised or stolen credentials</a:t>
            </a:r>
          </a:p>
          <a:p>
            <a:pPr lvl="0"/>
            <a:r>
              <a:rPr lang="en-GB" dirty="0"/>
              <a:t>theft of paperwork or data storage devices</a:t>
            </a:r>
          </a:p>
          <a:p>
            <a:pPr lvl="0"/>
            <a:r>
              <a:rPr lang="en-GB" dirty="0"/>
              <a:t>lost phones or laptops</a:t>
            </a:r>
          </a:p>
          <a:p>
            <a:pPr lvl="0"/>
            <a:r>
              <a:rPr lang="en-GB" dirty="0"/>
              <a:t>employee misconduct</a:t>
            </a:r>
          </a:p>
          <a:p>
            <a:pPr lvl="0"/>
            <a:r>
              <a:rPr lang="en-GB" dirty="0"/>
              <a:t>data sent to the wrong recipient. </a:t>
            </a:r>
          </a:p>
          <a:p>
            <a:pPr lvl="0"/>
            <a:r>
              <a:rPr lang="en-GB" dirty="0"/>
              <a:t>unintentionally released or published information   </a:t>
            </a:r>
          </a:p>
          <a:p>
            <a:pPr lvl="0"/>
            <a:r>
              <a:rPr lang="en-GB" dirty="0"/>
              <a:t>accidentally clicking on a phishing email </a:t>
            </a:r>
          </a:p>
          <a:p>
            <a:pPr lvl="0"/>
            <a:r>
              <a:rPr lang="en-GB" dirty="0" smtClean="0"/>
              <a:t>Alteration </a:t>
            </a:r>
            <a:r>
              <a:rPr lang="en-GB" dirty="0"/>
              <a:t>of </a:t>
            </a:r>
            <a:r>
              <a:rPr lang="en-GB" b="1" dirty="0"/>
              <a:t>personal data</a:t>
            </a:r>
            <a:r>
              <a:rPr lang="en-GB" dirty="0"/>
              <a:t> without permission</a:t>
            </a:r>
          </a:p>
          <a:p>
            <a:endParaRPr lang="en-GB" dirty="0"/>
          </a:p>
        </p:txBody>
      </p:sp>
      <p:pic>
        <p:nvPicPr>
          <p:cNvPr id="4" name="Picture 3" descr="wmpcc-logo"/>
          <p:cNvPicPr/>
          <p:nvPr/>
        </p:nvPicPr>
        <p:blipFill>
          <a:blip r:embed="rId3">
            <a:extLst>
              <a:ext uri="{28A0092B-C50C-407E-A947-70E740481C1C}">
                <a14:useLocalDpi xmlns:a14="http://schemas.microsoft.com/office/drawing/2010/main" val="0"/>
              </a:ext>
            </a:extLst>
          </a:blip>
          <a:srcRect/>
          <a:stretch>
            <a:fillRect/>
          </a:stretch>
        </p:blipFill>
        <p:spPr bwMode="auto">
          <a:xfrm>
            <a:off x="7367449" y="218802"/>
            <a:ext cx="4626973" cy="1453244"/>
          </a:xfrm>
          <a:prstGeom prst="rect">
            <a:avLst/>
          </a:prstGeom>
          <a:noFill/>
          <a:ln>
            <a:noFill/>
          </a:ln>
        </p:spPr>
      </p:pic>
      <p:sp>
        <p:nvSpPr>
          <p:cNvPr id="5" name="AutoShape 2" descr="Image result for elizabeth denham picture"/>
          <p:cNvSpPr>
            <a:spLocks noChangeAspect="1" noChangeArrowheads="1"/>
          </p:cNvSpPr>
          <p:nvPr/>
        </p:nvSpPr>
        <p:spPr bwMode="auto">
          <a:xfrm>
            <a:off x="1629533" y="232578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4" descr="Image result for elizabeth denham pictur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6" descr="Related imag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4263056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018973-1F0C-4205-BD09-8229166704B7}"/>
              </a:ext>
            </a:extLst>
          </p:cNvPr>
          <p:cNvSpPr>
            <a:spLocks noGrp="1"/>
          </p:cNvSpPr>
          <p:nvPr>
            <p:ph type="title"/>
          </p:nvPr>
        </p:nvSpPr>
        <p:spPr/>
        <p:txBody>
          <a:bodyPr/>
          <a:lstStyle/>
          <a:p>
            <a:r>
              <a:rPr lang="en-GB" b="1" dirty="0" smtClean="0"/>
              <a:t>Brexit</a:t>
            </a:r>
            <a:endParaRPr lang="en-GB" b="1" dirty="0"/>
          </a:p>
        </p:txBody>
      </p:sp>
      <p:sp>
        <p:nvSpPr>
          <p:cNvPr id="3" name="Content Placeholder 2">
            <a:extLst>
              <a:ext uri="{FF2B5EF4-FFF2-40B4-BE49-F238E27FC236}">
                <a16:creationId xmlns:a16="http://schemas.microsoft.com/office/drawing/2014/main" xmlns="" id="{7F4AFB35-4B48-4C75-AF66-B8C4BA1202B8}"/>
              </a:ext>
            </a:extLst>
          </p:cNvPr>
          <p:cNvSpPr>
            <a:spLocks noGrp="1"/>
          </p:cNvSpPr>
          <p:nvPr>
            <p:ph idx="1"/>
          </p:nvPr>
        </p:nvSpPr>
        <p:spPr/>
        <p:txBody>
          <a:bodyPr/>
          <a:lstStyle/>
          <a:p>
            <a:r>
              <a:rPr lang="en-GB" dirty="0" smtClean="0"/>
              <a:t>Aim for 100% alignment</a:t>
            </a:r>
          </a:p>
          <a:p>
            <a:r>
              <a:rPr lang="en-GB" dirty="0" smtClean="0"/>
              <a:t>DPA </a:t>
            </a:r>
            <a:r>
              <a:rPr lang="en-GB" dirty="0"/>
              <a:t>adequate, </a:t>
            </a:r>
            <a:r>
              <a:rPr lang="en-GB" dirty="0" smtClean="0"/>
              <a:t>probably</a:t>
            </a:r>
          </a:p>
          <a:p>
            <a:r>
              <a:rPr lang="en-GB" dirty="0" smtClean="0"/>
              <a:t>Amendment </a:t>
            </a:r>
            <a:r>
              <a:rPr lang="en-GB" dirty="0" err="1" smtClean="0"/>
              <a:t>Regs</a:t>
            </a:r>
            <a:r>
              <a:rPr lang="en-GB" dirty="0" smtClean="0"/>
              <a:t> December 2019</a:t>
            </a:r>
          </a:p>
          <a:p>
            <a:r>
              <a:rPr lang="en-GB" dirty="0" smtClean="0">
                <a:solidFill>
                  <a:srgbClr val="FF0000"/>
                </a:solidFill>
              </a:rPr>
              <a:t>UK GDPR </a:t>
            </a:r>
          </a:p>
          <a:p>
            <a:r>
              <a:rPr lang="en-GB" dirty="0" smtClean="0"/>
              <a:t>But…… if UK becomes a third country?</a:t>
            </a:r>
          </a:p>
          <a:p>
            <a:r>
              <a:rPr lang="en-GB" dirty="0" smtClean="0"/>
              <a:t>Adequacy Decision</a:t>
            </a:r>
            <a:endParaRPr lang="en-GB" dirty="0"/>
          </a:p>
        </p:txBody>
      </p:sp>
      <p:pic>
        <p:nvPicPr>
          <p:cNvPr id="4" name="Picture 3" descr="wmpcc-logo"/>
          <p:cNvPicPr/>
          <p:nvPr/>
        </p:nvPicPr>
        <p:blipFill>
          <a:blip r:embed="rId3">
            <a:extLst>
              <a:ext uri="{28A0092B-C50C-407E-A947-70E740481C1C}">
                <a14:useLocalDpi xmlns:a14="http://schemas.microsoft.com/office/drawing/2010/main" val="0"/>
              </a:ext>
            </a:extLst>
          </a:blip>
          <a:srcRect/>
          <a:stretch>
            <a:fillRect/>
          </a:stretch>
        </p:blipFill>
        <p:spPr bwMode="auto">
          <a:xfrm>
            <a:off x="7367449" y="218802"/>
            <a:ext cx="4626973" cy="1453244"/>
          </a:xfrm>
          <a:prstGeom prst="rect">
            <a:avLst/>
          </a:prstGeom>
          <a:noFill/>
          <a:ln>
            <a:noFill/>
          </a:ln>
        </p:spPr>
      </p:pic>
    </p:spTree>
    <p:extLst>
      <p:ext uri="{BB962C8B-B14F-4D97-AF65-F5344CB8AC3E}">
        <p14:creationId xmlns:p14="http://schemas.microsoft.com/office/powerpoint/2010/main" val="26567550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6FB756-EB2E-4BAB-87E3-AA3A7021EE2F}"/>
              </a:ext>
            </a:extLst>
          </p:cNvPr>
          <p:cNvSpPr>
            <a:spLocks noGrp="1"/>
          </p:cNvSpPr>
          <p:nvPr>
            <p:ph type="title"/>
          </p:nvPr>
        </p:nvSpPr>
        <p:spPr/>
        <p:txBody>
          <a:bodyPr/>
          <a:lstStyle/>
          <a:p>
            <a:r>
              <a:rPr lang="en-GB" dirty="0"/>
              <a:t>What is it?</a:t>
            </a:r>
          </a:p>
        </p:txBody>
      </p:sp>
      <p:sp>
        <p:nvSpPr>
          <p:cNvPr id="3" name="Content Placeholder 2">
            <a:extLst>
              <a:ext uri="{FF2B5EF4-FFF2-40B4-BE49-F238E27FC236}">
                <a16:creationId xmlns:a16="http://schemas.microsoft.com/office/drawing/2014/main" xmlns="" id="{1B1A55E4-8A39-42CB-9445-033889872151}"/>
              </a:ext>
            </a:extLst>
          </p:cNvPr>
          <p:cNvSpPr>
            <a:spLocks noGrp="1"/>
          </p:cNvSpPr>
          <p:nvPr>
            <p:ph idx="1"/>
          </p:nvPr>
        </p:nvSpPr>
        <p:spPr/>
        <p:txBody>
          <a:bodyPr>
            <a:normAutofit/>
          </a:bodyPr>
          <a:lstStyle/>
          <a:p>
            <a:r>
              <a:rPr lang="en-GB" dirty="0"/>
              <a:t>The </a:t>
            </a:r>
            <a:r>
              <a:rPr lang="en-GB" b="1" dirty="0"/>
              <a:t>General Data Protection Regulation</a:t>
            </a:r>
            <a:r>
              <a:rPr lang="en-GB" dirty="0"/>
              <a:t> (</a:t>
            </a:r>
            <a:r>
              <a:rPr lang="en-GB" b="1" dirty="0"/>
              <a:t>GDPR</a:t>
            </a:r>
            <a:r>
              <a:rPr lang="en-GB" dirty="0"/>
              <a:t>) (EU) </a:t>
            </a:r>
            <a:r>
              <a:rPr lang="en-GB" dirty="0">
                <a:hlinkClick r:id="rId3"/>
              </a:rPr>
              <a:t>2016/679</a:t>
            </a:r>
            <a:r>
              <a:rPr lang="en-GB" dirty="0"/>
              <a:t> </a:t>
            </a:r>
            <a:r>
              <a:rPr lang="en-GB" dirty="0" smtClean="0"/>
              <a:t>, 25 </a:t>
            </a:r>
            <a:r>
              <a:rPr lang="en-GB" dirty="0"/>
              <a:t>May 2018</a:t>
            </a:r>
            <a:r>
              <a:rPr lang="en-GB" dirty="0" smtClean="0"/>
              <a:t>.  </a:t>
            </a:r>
          </a:p>
          <a:p>
            <a:r>
              <a:rPr lang="en-GB" dirty="0" smtClean="0"/>
              <a:t>Data Protection Act 2018</a:t>
            </a:r>
          </a:p>
          <a:p>
            <a:r>
              <a:rPr lang="en-GB" dirty="0" smtClean="0"/>
              <a:t>Society’s answer to privacy concerns</a:t>
            </a:r>
          </a:p>
          <a:p>
            <a:r>
              <a:rPr lang="en-GB" dirty="0" smtClean="0"/>
              <a:t>Applies when personal data processed by automated means or in a filing system</a:t>
            </a:r>
          </a:p>
          <a:p>
            <a:r>
              <a:rPr lang="en-GB" dirty="0" smtClean="0"/>
              <a:t>LIVING + IDENTIFIABLE + INDIVIDUAL</a:t>
            </a:r>
          </a:p>
          <a:p>
            <a:r>
              <a:rPr lang="en-GB" dirty="0" smtClean="0"/>
              <a:t>Anonymous data</a:t>
            </a:r>
          </a:p>
          <a:p>
            <a:r>
              <a:rPr lang="en-GB" dirty="0" err="1" smtClean="0"/>
              <a:t>Pseudonymised</a:t>
            </a:r>
            <a:r>
              <a:rPr lang="en-GB" dirty="0" smtClean="0"/>
              <a:t> data</a:t>
            </a:r>
          </a:p>
          <a:p>
            <a:endParaRPr lang="en-GB" dirty="0" smtClean="0"/>
          </a:p>
          <a:p>
            <a:endParaRPr lang="en-GB" baseline="30000" dirty="0"/>
          </a:p>
          <a:p>
            <a:endParaRPr lang="en-GB" baseline="30000" dirty="0" smtClean="0"/>
          </a:p>
        </p:txBody>
      </p:sp>
      <p:pic>
        <p:nvPicPr>
          <p:cNvPr id="4" name="Picture 3" descr="wmpcc-logo"/>
          <p:cNvPicPr/>
          <p:nvPr/>
        </p:nvPicPr>
        <p:blipFill>
          <a:blip r:embed="rId4">
            <a:extLst>
              <a:ext uri="{28A0092B-C50C-407E-A947-70E740481C1C}">
                <a14:useLocalDpi xmlns:a14="http://schemas.microsoft.com/office/drawing/2010/main" val="0"/>
              </a:ext>
            </a:extLst>
          </a:blip>
          <a:srcRect/>
          <a:stretch>
            <a:fillRect/>
          </a:stretch>
        </p:blipFill>
        <p:spPr bwMode="auto">
          <a:xfrm>
            <a:off x="7367449" y="218802"/>
            <a:ext cx="4626973" cy="1453244"/>
          </a:xfrm>
          <a:prstGeom prst="rect">
            <a:avLst/>
          </a:prstGeom>
          <a:noFill/>
          <a:ln>
            <a:noFill/>
          </a:ln>
        </p:spPr>
      </p:pic>
    </p:spTree>
    <p:extLst>
      <p:ext uri="{BB962C8B-B14F-4D97-AF65-F5344CB8AC3E}">
        <p14:creationId xmlns:p14="http://schemas.microsoft.com/office/powerpoint/2010/main" val="869859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D69329-FBB0-4CB5-8259-B8E88A71BF8F}"/>
              </a:ext>
            </a:extLst>
          </p:cNvPr>
          <p:cNvSpPr>
            <a:spLocks noGrp="1"/>
          </p:cNvSpPr>
          <p:nvPr>
            <p:ph type="title"/>
          </p:nvPr>
        </p:nvSpPr>
        <p:spPr/>
        <p:txBody>
          <a:bodyPr/>
          <a:lstStyle/>
          <a:p>
            <a:r>
              <a:rPr lang="en-GB" dirty="0"/>
              <a:t>What is personal data?</a:t>
            </a:r>
          </a:p>
        </p:txBody>
      </p:sp>
      <p:sp>
        <p:nvSpPr>
          <p:cNvPr id="3" name="Content Placeholder 2">
            <a:extLst>
              <a:ext uri="{FF2B5EF4-FFF2-40B4-BE49-F238E27FC236}">
                <a16:creationId xmlns:a16="http://schemas.microsoft.com/office/drawing/2014/main" xmlns="" id="{6E1B9131-C5D2-41D8-B524-658E7507CFB9}"/>
              </a:ext>
            </a:extLst>
          </p:cNvPr>
          <p:cNvSpPr>
            <a:spLocks noGrp="1"/>
          </p:cNvSpPr>
          <p:nvPr>
            <p:ph idx="1"/>
          </p:nvPr>
        </p:nvSpPr>
        <p:spPr/>
        <p:txBody>
          <a:bodyPr/>
          <a:lstStyle/>
          <a:p>
            <a:pPr marL="0" indent="0">
              <a:buNone/>
            </a:pPr>
            <a:r>
              <a:rPr lang="en-GB" dirty="0"/>
              <a:t>Any information relating to an identified or identifiable person</a:t>
            </a:r>
          </a:p>
          <a:p>
            <a:r>
              <a:rPr lang="en-GB" dirty="0"/>
              <a:t>Dead people?</a:t>
            </a:r>
          </a:p>
          <a:p>
            <a:r>
              <a:rPr lang="en-GB" dirty="0"/>
              <a:t>Photos?</a:t>
            </a:r>
          </a:p>
          <a:p>
            <a:r>
              <a:rPr lang="en-GB" dirty="0"/>
              <a:t>ID number / unique identifier?</a:t>
            </a:r>
          </a:p>
          <a:p>
            <a:r>
              <a:rPr lang="en-GB" dirty="0"/>
              <a:t>Email address?  Work email address?</a:t>
            </a:r>
          </a:p>
          <a:p>
            <a:r>
              <a:rPr lang="en-GB" dirty="0" smtClean="0"/>
              <a:t>Criminal record?</a:t>
            </a:r>
            <a:endParaRPr lang="en-GB" dirty="0"/>
          </a:p>
          <a:p>
            <a:r>
              <a:rPr lang="en-GB" dirty="0"/>
              <a:t>Medical information?</a:t>
            </a:r>
          </a:p>
          <a:p>
            <a:r>
              <a:rPr lang="en-GB" dirty="0" smtClean="0"/>
              <a:t>Custody Record?</a:t>
            </a:r>
            <a:endParaRPr lang="en-GB" dirty="0"/>
          </a:p>
          <a:p>
            <a:endParaRPr lang="en-GB" dirty="0"/>
          </a:p>
        </p:txBody>
      </p:sp>
      <p:pic>
        <p:nvPicPr>
          <p:cNvPr id="4" name="Picture 3" descr="wmpcc-logo"/>
          <p:cNvPicPr/>
          <p:nvPr/>
        </p:nvPicPr>
        <p:blipFill>
          <a:blip r:embed="rId3">
            <a:extLst>
              <a:ext uri="{28A0092B-C50C-407E-A947-70E740481C1C}">
                <a14:useLocalDpi xmlns:a14="http://schemas.microsoft.com/office/drawing/2010/main" val="0"/>
              </a:ext>
            </a:extLst>
          </a:blip>
          <a:srcRect/>
          <a:stretch>
            <a:fillRect/>
          </a:stretch>
        </p:blipFill>
        <p:spPr bwMode="auto">
          <a:xfrm>
            <a:off x="7367449" y="218802"/>
            <a:ext cx="4626973" cy="1453244"/>
          </a:xfrm>
          <a:prstGeom prst="rect">
            <a:avLst/>
          </a:prstGeom>
          <a:noFill/>
          <a:ln>
            <a:noFill/>
          </a:ln>
        </p:spPr>
      </p:pic>
    </p:spTree>
    <p:extLst>
      <p:ext uri="{BB962C8B-B14F-4D97-AF65-F5344CB8AC3E}">
        <p14:creationId xmlns:p14="http://schemas.microsoft.com/office/powerpoint/2010/main" val="12235933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D69329-FBB0-4CB5-8259-B8E88A71BF8F}"/>
              </a:ext>
            </a:extLst>
          </p:cNvPr>
          <p:cNvSpPr>
            <a:spLocks noGrp="1"/>
          </p:cNvSpPr>
          <p:nvPr>
            <p:ph type="title"/>
          </p:nvPr>
        </p:nvSpPr>
        <p:spPr/>
        <p:txBody>
          <a:bodyPr/>
          <a:lstStyle/>
          <a:p>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8958650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descr="wmpcc-logo"/>
          <p:cNvPicPr/>
          <p:nvPr/>
        </p:nvPicPr>
        <p:blipFill>
          <a:blip r:embed="rId8">
            <a:extLst>
              <a:ext uri="{28A0092B-C50C-407E-A947-70E740481C1C}">
                <a14:useLocalDpi xmlns:a14="http://schemas.microsoft.com/office/drawing/2010/main" val="0"/>
              </a:ext>
            </a:extLst>
          </a:blip>
          <a:srcRect/>
          <a:stretch>
            <a:fillRect/>
          </a:stretch>
        </p:blipFill>
        <p:spPr bwMode="auto">
          <a:xfrm>
            <a:off x="7367449" y="218802"/>
            <a:ext cx="4626973" cy="1453244"/>
          </a:xfrm>
          <a:prstGeom prst="rect">
            <a:avLst/>
          </a:prstGeom>
          <a:noFill/>
          <a:ln>
            <a:noFill/>
          </a:ln>
        </p:spPr>
      </p:pic>
    </p:spTree>
    <p:extLst>
      <p:ext uri="{BB962C8B-B14F-4D97-AF65-F5344CB8AC3E}">
        <p14:creationId xmlns:p14="http://schemas.microsoft.com/office/powerpoint/2010/main" val="36535426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D69329-FBB0-4CB5-8259-B8E88A71BF8F}"/>
              </a:ext>
            </a:extLst>
          </p:cNvPr>
          <p:cNvSpPr>
            <a:spLocks noGrp="1"/>
          </p:cNvSpPr>
          <p:nvPr>
            <p:ph type="title"/>
          </p:nvPr>
        </p:nvSpPr>
        <p:spPr/>
        <p:txBody>
          <a:bodyPr/>
          <a:lstStyle/>
          <a:p>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8080728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descr="wmpcc-logo"/>
          <p:cNvPicPr/>
          <p:nvPr/>
        </p:nvPicPr>
        <p:blipFill>
          <a:blip r:embed="rId8">
            <a:extLst>
              <a:ext uri="{28A0092B-C50C-407E-A947-70E740481C1C}">
                <a14:useLocalDpi xmlns:a14="http://schemas.microsoft.com/office/drawing/2010/main" val="0"/>
              </a:ext>
            </a:extLst>
          </a:blip>
          <a:srcRect/>
          <a:stretch>
            <a:fillRect/>
          </a:stretch>
        </p:blipFill>
        <p:spPr bwMode="auto">
          <a:xfrm>
            <a:off x="7367449" y="218802"/>
            <a:ext cx="4626973" cy="1453244"/>
          </a:xfrm>
          <a:prstGeom prst="rect">
            <a:avLst/>
          </a:prstGeom>
          <a:noFill/>
          <a:ln>
            <a:noFill/>
          </a:ln>
        </p:spPr>
      </p:pic>
      <p:graphicFrame>
        <p:nvGraphicFramePr>
          <p:cNvPr id="3" name="Diagram 2"/>
          <p:cNvGraphicFramePr/>
          <p:nvPr>
            <p:extLst>
              <p:ext uri="{D42A27DB-BD31-4B8C-83A1-F6EECF244321}">
                <p14:modId xmlns:p14="http://schemas.microsoft.com/office/powerpoint/2010/main" val="1249615099"/>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2097883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6F0699-A7AE-4CC7-88EB-7365696C7356}"/>
              </a:ext>
            </a:extLst>
          </p:cNvPr>
          <p:cNvSpPr>
            <a:spLocks noGrp="1"/>
          </p:cNvSpPr>
          <p:nvPr>
            <p:ph type="title"/>
          </p:nvPr>
        </p:nvSpPr>
        <p:spPr/>
        <p:txBody>
          <a:bodyPr/>
          <a:lstStyle/>
          <a:p>
            <a:r>
              <a:rPr lang="en-GB" dirty="0"/>
              <a:t>Six principles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7049000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descr="wmpcc-logo"/>
          <p:cNvPicPr/>
          <p:nvPr/>
        </p:nvPicPr>
        <p:blipFill>
          <a:blip r:embed="rId8">
            <a:extLst>
              <a:ext uri="{28A0092B-C50C-407E-A947-70E740481C1C}">
                <a14:useLocalDpi xmlns:a14="http://schemas.microsoft.com/office/drawing/2010/main" val="0"/>
              </a:ext>
            </a:extLst>
          </a:blip>
          <a:srcRect/>
          <a:stretch>
            <a:fillRect/>
          </a:stretch>
        </p:blipFill>
        <p:spPr bwMode="auto">
          <a:xfrm>
            <a:off x="7367449" y="218802"/>
            <a:ext cx="4626973" cy="1453244"/>
          </a:xfrm>
          <a:prstGeom prst="rect">
            <a:avLst/>
          </a:prstGeom>
          <a:noFill/>
          <a:ln>
            <a:noFill/>
          </a:ln>
        </p:spPr>
      </p:pic>
    </p:spTree>
    <p:extLst>
      <p:ext uri="{BB962C8B-B14F-4D97-AF65-F5344CB8AC3E}">
        <p14:creationId xmlns:p14="http://schemas.microsoft.com/office/powerpoint/2010/main" val="2880978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E973D2-2E94-4355-9237-510042FFD5A9}"/>
              </a:ext>
            </a:extLst>
          </p:cNvPr>
          <p:cNvSpPr>
            <a:spLocks noGrp="1"/>
          </p:cNvSpPr>
          <p:nvPr>
            <p:ph type="title"/>
          </p:nvPr>
        </p:nvSpPr>
        <p:spPr/>
        <p:txBody>
          <a:bodyPr/>
          <a:lstStyle/>
          <a:p>
            <a:r>
              <a:rPr lang="en-GB" dirty="0"/>
              <a:t>Conditions of processing</a:t>
            </a:r>
          </a:p>
        </p:txBody>
      </p:sp>
      <p:sp>
        <p:nvSpPr>
          <p:cNvPr id="3" name="Content Placeholder 2">
            <a:extLst>
              <a:ext uri="{FF2B5EF4-FFF2-40B4-BE49-F238E27FC236}">
                <a16:creationId xmlns:a16="http://schemas.microsoft.com/office/drawing/2014/main" xmlns="" id="{BEBB0099-F729-408B-B9A0-8DBC8BD38834}"/>
              </a:ext>
            </a:extLst>
          </p:cNvPr>
          <p:cNvSpPr>
            <a:spLocks noGrp="1"/>
          </p:cNvSpPr>
          <p:nvPr>
            <p:ph idx="1"/>
          </p:nvPr>
        </p:nvSpPr>
        <p:spPr/>
        <p:txBody>
          <a:bodyPr>
            <a:normAutofit fontScale="92500" lnSpcReduction="20000"/>
          </a:bodyPr>
          <a:lstStyle/>
          <a:p>
            <a:pPr marL="514350" indent="-514350">
              <a:buAutoNum type="arabicPeriod"/>
            </a:pPr>
            <a:r>
              <a:rPr lang="en-GB" dirty="0"/>
              <a:t>Consent of the data subject</a:t>
            </a:r>
          </a:p>
          <a:p>
            <a:pPr marL="514350" indent="-514350">
              <a:buAutoNum type="arabicPeriod"/>
            </a:pPr>
            <a:r>
              <a:rPr lang="en-GB" dirty="0"/>
              <a:t>Processing is necessary for the performance of a contract with the data subject or to enter into a contract</a:t>
            </a:r>
          </a:p>
          <a:p>
            <a:pPr marL="514350" indent="-514350">
              <a:buAutoNum type="arabicPeriod"/>
            </a:pPr>
            <a:r>
              <a:rPr lang="en-GB" dirty="0"/>
              <a:t>Processing is necessary for compliance with a legal obligation</a:t>
            </a:r>
          </a:p>
          <a:p>
            <a:pPr marL="514350" indent="-514350">
              <a:buAutoNum type="arabicPeriod"/>
            </a:pPr>
            <a:r>
              <a:rPr lang="en-GB" dirty="0"/>
              <a:t>Processing is necessary to protect the vital interests of a data subject or another person</a:t>
            </a:r>
          </a:p>
          <a:p>
            <a:pPr marL="514350" indent="-514350">
              <a:buAutoNum type="arabicPeriod"/>
            </a:pPr>
            <a:r>
              <a:rPr lang="en-GB" dirty="0"/>
              <a:t>Processing is necessary for the performance of a task carried out in the public interest of in the exercise of the official authority vested in the controller</a:t>
            </a:r>
          </a:p>
          <a:p>
            <a:pPr marL="514350" indent="-514350">
              <a:buAutoNum type="arabicPeriod"/>
            </a:pPr>
            <a:r>
              <a:rPr lang="en-GB" dirty="0"/>
              <a:t>Necessary for the purposes of legitimate interests pursued by the controller or a third party, except where such interests are overridden by the interests, rights or freedoms of the data subject</a:t>
            </a:r>
          </a:p>
          <a:p>
            <a:pPr marL="514350" indent="-514350">
              <a:buAutoNum type="arabicPeriod"/>
            </a:pPr>
            <a:endParaRPr lang="en-GB" dirty="0"/>
          </a:p>
        </p:txBody>
      </p:sp>
      <p:pic>
        <p:nvPicPr>
          <p:cNvPr id="4" name="Picture 3" descr="wmpcc-logo"/>
          <p:cNvPicPr/>
          <p:nvPr/>
        </p:nvPicPr>
        <p:blipFill>
          <a:blip r:embed="rId3">
            <a:extLst>
              <a:ext uri="{28A0092B-C50C-407E-A947-70E740481C1C}">
                <a14:useLocalDpi xmlns:a14="http://schemas.microsoft.com/office/drawing/2010/main" val="0"/>
              </a:ext>
            </a:extLst>
          </a:blip>
          <a:srcRect/>
          <a:stretch>
            <a:fillRect/>
          </a:stretch>
        </p:blipFill>
        <p:spPr bwMode="auto">
          <a:xfrm>
            <a:off x="7367449" y="218802"/>
            <a:ext cx="4626973" cy="1453244"/>
          </a:xfrm>
          <a:prstGeom prst="rect">
            <a:avLst/>
          </a:prstGeom>
          <a:noFill/>
          <a:ln>
            <a:noFill/>
          </a:ln>
        </p:spPr>
      </p:pic>
    </p:spTree>
    <p:extLst>
      <p:ext uri="{BB962C8B-B14F-4D97-AF65-F5344CB8AC3E}">
        <p14:creationId xmlns:p14="http://schemas.microsoft.com/office/powerpoint/2010/main" val="28108368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018973-1F0C-4205-BD09-8229166704B7}"/>
              </a:ext>
            </a:extLst>
          </p:cNvPr>
          <p:cNvSpPr>
            <a:spLocks noGrp="1"/>
          </p:cNvSpPr>
          <p:nvPr>
            <p:ph type="title"/>
          </p:nvPr>
        </p:nvSpPr>
        <p:spPr/>
        <p:txBody>
          <a:bodyPr/>
          <a:lstStyle/>
          <a:p>
            <a:r>
              <a:rPr lang="en-GB" dirty="0"/>
              <a:t>Rights of Individuals</a:t>
            </a:r>
          </a:p>
        </p:txBody>
      </p:sp>
      <p:sp>
        <p:nvSpPr>
          <p:cNvPr id="3" name="Content Placeholder 2">
            <a:extLst>
              <a:ext uri="{FF2B5EF4-FFF2-40B4-BE49-F238E27FC236}">
                <a16:creationId xmlns:a16="http://schemas.microsoft.com/office/drawing/2014/main" xmlns="" id="{7F4AFB35-4B48-4C75-AF66-B8C4BA1202B8}"/>
              </a:ext>
            </a:extLst>
          </p:cNvPr>
          <p:cNvSpPr>
            <a:spLocks noGrp="1"/>
          </p:cNvSpPr>
          <p:nvPr>
            <p:ph idx="1"/>
          </p:nvPr>
        </p:nvSpPr>
        <p:spPr/>
        <p:txBody>
          <a:bodyPr/>
          <a:lstStyle/>
          <a:p>
            <a:r>
              <a:rPr lang="en-GB" dirty="0"/>
              <a:t>Right to be informed</a:t>
            </a:r>
          </a:p>
          <a:p>
            <a:r>
              <a:rPr lang="en-GB" dirty="0"/>
              <a:t>Right of access</a:t>
            </a:r>
          </a:p>
          <a:p>
            <a:r>
              <a:rPr lang="en-GB" dirty="0"/>
              <a:t>Right to rectification</a:t>
            </a:r>
          </a:p>
          <a:p>
            <a:r>
              <a:rPr lang="en-GB" dirty="0"/>
              <a:t>Right to erasure</a:t>
            </a:r>
          </a:p>
          <a:p>
            <a:r>
              <a:rPr lang="en-GB" dirty="0"/>
              <a:t>Right to restrict processing</a:t>
            </a:r>
          </a:p>
          <a:p>
            <a:r>
              <a:rPr lang="en-GB" dirty="0"/>
              <a:t>Right to data portability</a:t>
            </a:r>
          </a:p>
          <a:p>
            <a:r>
              <a:rPr lang="en-GB" dirty="0"/>
              <a:t>Right to object</a:t>
            </a:r>
          </a:p>
          <a:p>
            <a:r>
              <a:rPr lang="en-GB" dirty="0"/>
              <a:t>Rights relating to automated decision making and profiling</a:t>
            </a:r>
          </a:p>
        </p:txBody>
      </p:sp>
      <p:pic>
        <p:nvPicPr>
          <p:cNvPr id="4" name="Picture 3" descr="wmpcc-logo"/>
          <p:cNvPicPr/>
          <p:nvPr/>
        </p:nvPicPr>
        <p:blipFill>
          <a:blip r:embed="rId3">
            <a:extLst>
              <a:ext uri="{28A0092B-C50C-407E-A947-70E740481C1C}">
                <a14:useLocalDpi xmlns:a14="http://schemas.microsoft.com/office/drawing/2010/main" val="0"/>
              </a:ext>
            </a:extLst>
          </a:blip>
          <a:srcRect/>
          <a:stretch>
            <a:fillRect/>
          </a:stretch>
        </p:blipFill>
        <p:spPr bwMode="auto">
          <a:xfrm>
            <a:off x="7367449" y="218802"/>
            <a:ext cx="4626973" cy="1453244"/>
          </a:xfrm>
          <a:prstGeom prst="rect">
            <a:avLst/>
          </a:prstGeom>
          <a:noFill/>
          <a:ln>
            <a:noFill/>
          </a:ln>
        </p:spPr>
      </p:pic>
    </p:spTree>
    <p:extLst>
      <p:ext uri="{BB962C8B-B14F-4D97-AF65-F5344CB8AC3E}">
        <p14:creationId xmlns:p14="http://schemas.microsoft.com/office/powerpoint/2010/main" val="40567519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9A6B11-561C-48C2-8436-725BEDDCACA9}"/>
              </a:ext>
            </a:extLst>
          </p:cNvPr>
          <p:cNvSpPr>
            <a:spLocks noGrp="1"/>
          </p:cNvSpPr>
          <p:nvPr>
            <p:ph type="title"/>
          </p:nvPr>
        </p:nvSpPr>
        <p:spPr/>
        <p:txBody>
          <a:bodyPr/>
          <a:lstStyle/>
          <a:p>
            <a:r>
              <a:rPr lang="en-GB" dirty="0" smtClean="0"/>
              <a:t>PCC </a:t>
            </a:r>
            <a:r>
              <a:rPr lang="en-GB" dirty="0"/>
              <a:t>approach</a:t>
            </a:r>
          </a:p>
        </p:txBody>
      </p:sp>
      <p:sp>
        <p:nvSpPr>
          <p:cNvPr id="3" name="Content Placeholder 2">
            <a:extLst>
              <a:ext uri="{FF2B5EF4-FFF2-40B4-BE49-F238E27FC236}">
                <a16:creationId xmlns:a16="http://schemas.microsoft.com/office/drawing/2014/main" xmlns="" id="{42688BEE-0467-48A4-9765-207343573BB5}"/>
              </a:ext>
            </a:extLst>
          </p:cNvPr>
          <p:cNvSpPr>
            <a:spLocks noGrp="1"/>
          </p:cNvSpPr>
          <p:nvPr>
            <p:ph idx="1"/>
          </p:nvPr>
        </p:nvSpPr>
        <p:spPr/>
        <p:txBody>
          <a:bodyPr>
            <a:normAutofit/>
          </a:bodyPr>
          <a:lstStyle/>
          <a:p>
            <a:r>
              <a:rPr lang="en-GB" dirty="0" smtClean="0"/>
              <a:t>Annual </a:t>
            </a:r>
            <a:r>
              <a:rPr lang="en-GB" dirty="0"/>
              <a:t>data audit</a:t>
            </a:r>
          </a:p>
          <a:p>
            <a:r>
              <a:rPr lang="en-GB" dirty="0"/>
              <a:t>Appointment and training of DPO</a:t>
            </a:r>
          </a:p>
          <a:p>
            <a:r>
              <a:rPr lang="en-GB" dirty="0"/>
              <a:t>Privacy notices</a:t>
            </a:r>
          </a:p>
          <a:p>
            <a:r>
              <a:rPr lang="en-GB" dirty="0" smtClean="0"/>
              <a:t>Breach </a:t>
            </a:r>
            <a:r>
              <a:rPr lang="en-GB" dirty="0"/>
              <a:t>notification arrangements</a:t>
            </a:r>
          </a:p>
          <a:p>
            <a:r>
              <a:rPr lang="en-GB" dirty="0"/>
              <a:t>Subject Access Requests</a:t>
            </a:r>
          </a:p>
          <a:p>
            <a:r>
              <a:rPr lang="en-GB" dirty="0" smtClean="0"/>
              <a:t>Data </a:t>
            </a:r>
            <a:r>
              <a:rPr lang="en-GB" dirty="0"/>
              <a:t>impact assessments and privacy by </a:t>
            </a:r>
            <a:r>
              <a:rPr lang="en-GB" dirty="0" smtClean="0"/>
              <a:t>design </a:t>
            </a:r>
          </a:p>
          <a:p>
            <a:r>
              <a:rPr lang="en-GB" dirty="0" smtClean="0"/>
              <a:t>Data controller</a:t>
            </a:r>
          </a:p>
          <a:p>
            <a:r>
              <a:rPr lang="en-GB" dirty="0" smtClean="0"/>
              <a:t>Organisations we work with – joint controller?</a:t>
            </a:r>
            <a:endParaRPr lang="en-GB" dirty="0"/>
          </a:p>
          <a:p>
            <a:endParaRPr lang="en-GB" dirty="0"/>
          </a:p>
          <a:p>
            <a:pPr marL="0" indent="0" algn="r">
              <a:buNone/>
            </a:pPr>
            <a:endParaRPr lang="en-GB" dirty="0"/>
          </a:p>
          <a:p>
            <a:endParaRPr lang="en-GB" dirty="0"/>
          </a:p>
        </p:txBody>
      </p:sp>
      <p:pic>
        <p:nvPicPr>
          <p:cNvPr id="4" name="Picture 3" descr="wmpcc-logo"/>
          <p:cNvPicPr/>
          <p:nvPr/>
        </p:nvPicPr>
        <p:blipFill>
          <a:blip r:embed="rId3">
            <a:extLst>
              <a:ext uri="{28A0092B-C50C-407E-A947-70E740481C1C}">
                <a14:useLocalDpi xmlns:a14="http://schemas.microsoft.com/office/drawing/2010/main" val="0"/>
              </a:ext>
            </a:extLst>
          </a:blip>
          <a:srcRect/>
          <a:stretch>
            <a:fillRect/>
          </a:stretch>
        </p:blipFill>
        <p:spPr bwMode="auto">
          <a:xfrm>
            <a:off x="7367449" y="218802"/>
            <a:ext cx="4626973" cy="1453244"/>
          </a:xfrm>
          <a:prstGeom prst="rect">
            <a:avLst/>
          </a:prstGeom>
          <a:noFill/>
          <a:ln>
            <a:noFill/>
          </a:ln>
        </p:spPr>
      </p:pic>
    </p:spTree>
    <p:extLst>
      <p:ext uri="{BB962C8B-B14F-4D97-AF65-F5344CB8AC3E}">
        <p14:creationId xmlns:p14="http://schemas.microsoft.com/office/powerpoint/2010/main" val="28396919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C319FDFF928A9D42A1C6E9844FBA65DE006F1C93BD6B83BE4ABE63AE003E010DA6" ma:contentTypeVersion="2" ma:contentTypeDescription="Create a Powerpoint Presentation" ma:contentTypeScope="" ma:versionID="72aa082304a1508fd7eb7ee16b33ef6a">
  <xsd:schema xmlns:xsd="http://www.w3.org/2001/XMLSchema" xmlns:xs="http://www.w3.org/2001/XMLSchema" xmlns:p="http://schemas.microsoft.com/office/2006/metadata/properties" xmlns:ns2="5266e339-39c2-409b-b9ee-bf1c659db9b0" targetNamespace="http://schemas.microsoft.com/office/2006/metadata/properties" ma:root="true" ma:fieldsID="a09e34e3035980d134d19bd7779ba0a8" ns2:_="">
    <xsd:import namespace="5266e339-39c2-409b-b9ee-bf1c659db9b0"/>
    <xsd:element name="properties">
      <xsd:complexType>
        <xsd:sequence>
          <xsd:element name="documentManagement">
            <xsd:complexType>
              <xsd:all>
                <xsd:element ref="ns2:wmpRelevantDate" minOccurs="0"/>
                <xsd:element ref="ns2:wmpDocumentOwner" minOccurs="0"/>
                <xsd:element ref="ns2:wmpDocumentType" minOccurs="0"/>
                <xsd:element ref="ns2:wmpAppealstoThePCC" minOccurs="0"/>
                <xsd:element ref="ns2:wmpBusinessPlanning" minOccurs="0"/>
                <xsd:element ref="ns2:wmpCaseWork" minOccurs="0"/>
                <xsd:element ref="ns2:wmpCommunications" minOccurs="0"/>
                <xsd:element ref="ns2:wmpFinance" minOccurs="0"/>
                <xsd:element ref="ns2:wmpForceDepartment" minOccurs="0"/>
                <xsd:element ref="ns2:wmpForceLPU" minOccurs="0"/>
                <xsd:element ref="ns2:wmpGeneralTags" minOccurs="0"/>
                <xsd:element ref="ns2:wmpHumanResources" minOccurs="0"/>
                <xsd:element ref="ns2:wmpKeywords" minOccurs="0"/>
                <xsd:element ref="ns2:wmpLocalPartners" minOccurs="0"/>
                <xsd:element ref="ns2:wmpNationalBodies" minOccurs="0"/>
                <xsd:element ref="ns2:wmpOfficeManagement" minOccurs="0"/>
                <xsd:element ref="ns2:wmpPCCDecision" minOccurs="0"/>
                <xsd:element ref="ns2:wmpPublicMeetings" minOccurs="0"/>
                <xsd:element ref="ns2:wmpTransi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66e339-39c2-409b-b9ee-bf1c659db9b0" elementFormDefault="qualified">
    <xsd:import namespace="http://schemas.microsoft.com/office/2006/documentManagement/types"/>
    <xsd:import namespace="http://schemas.microsoft.com/office/infopath/2007/PartnerControls"/>
    <xsd:element name="wmpRelevantDate" ma:index="8" nillable="true" ma:displayName="Relevant Date" ma:description="" ma:format="DateOnly" ma:internalName="wmpRelevantDate" ma:readOnly="false">
      <xsd:simpleType>
        <xsd:restriction base="dms:DateTime"/>
      </xsd:simpleType>
    </xsd:element>
    <xsd:element name="wmpDocumentOwner" ma:index="9" nillable="true" ma:displayName="Document Owner" ma:list="UserInfo" ma:internalName="wmpDocumentOwne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wmpDocumentType" ma:index="10" nillable="true" ma:displayName="Document Type" ma:default="" ma:internalName="wmpDocumentType" ma:readOnly="false">
      <xsd:simpleType>
        <xsd:restriction base="dms:Choice">
          <xsd:enumeration value="Agenda"/>
          <xsd:enumeration value="Briefing"/>
          <xsd:enumeration value="Commissioning brief"/>
          <xsd:enumeration value="Correspondence"/>
          <xsd:enumeration value="Database"/>
          <xsd:enumeration value="Form"/>
          <xsd:enumeration value="Image"/>
          <xsd:enumeration value="Manual"/>
          <xsd:enumeration value="Minutes"/>
          <xsd:enumeration value="Notes"/>
          <xsd:enumeration value="Policy/Procedure"/>
          <xsd:enumeration value="Presentation"/>
          <xsd:enumeration value="Project initiation"/>
          <xsd:enumeration value="Publication"/>
          <xsd:enumeration value="Report"/>
          <xsd:enumeration value="Spreadsheet"/>
          <xsd:enumeration value="Telephone Note"/>
          <xsd:enumeration value="Other"/>
        </xsd:restriction>
      </xsd:simpleType>
    </xsd:element>
    <xsd:element name="wmpAppealstoThePCC" ma:index="11" nillable="true" ma:displayName="Appeals to The PCC" ma:default="" ma:internalName="wmpAppealstoThePCC" ma:readOnly="false">
      <xsd:simpleType>
        <xsd:restriction base="dms:Choice">
          <xsd:enumeration value="Business interest"/>
          <xsd:enumeration value="Dismissal"/>
          <xsd:enumeration value="Misconduct hearings"/>
          <xsd:enumeration value="Police appeal tribunals"/>
          <xsd:enumeration value="Other"/>
        </xsd:restriction>
      </xsd:simpleType>
    </xsd:element>
    <xsd:element name="wmpBusinessPlanning" ma:index="12" nillable="true" ma:displayName="Business Planning" ma:default="" ma:internalName="wmpBusinessPlanning" ma:readOnly="false">
      <xsd:simpleType>
        <xsd:restriction base="dms:Choice">
          <xsd:enumeration value="Annual reports"/>
          <xsd:enumeration value="Business continuity"/>
          <xsd:enumeration value="Delivery plan"/>
          <xsd:enumeration value="Police and crime plan"/>
          <xsd:enumeration value="Risk Management"/>
          <xsd:enumeration value="Strategy"/>
          <xsd:enumeration value="Other"/>
        </xsd:restriction>
      </xsd:simpleType>
    </xsd:element>
    <xsd:element name="wmpCaseWork" ma:index="13" nillable="true" ma:displayName="Case Work" ma:format="Dropdown" ma:internalName="wmpCaseWork" ma:readOnly="false">
      <xsd:simpleType>
        <xsd:restriction base="dms:Choice">
          <xsd:enumeration value="Campaign"/>
          <xsd:enumeration value="Complaint"/>
          <xsd:enumeration value="Correspondence"/>
          <xsd:enumeration value="Freedom of information"/>
          <xsd:enumeration value="Petition"/>
          <xsd:enumeration value="Other"/>
        </xsd:restriction>
      </xsd:simpleType>
    </xsd:element>
    <xsd:element name="wmpCommunications" ma:index="14" nillable="true" ma:displayName="Communications" ma:default="" ma:internalName="wmpCommunications" ma:readOnly="false">
      <xsd:simpleType>
        <xsd:restriction base="dms:Choice">
          <xsd:enumeration value="Branding"/>
          <xsd:enumeration value="Internet /Intranet"/>
          <xsd:enumeration value="Media"/>
          <xsd:enumeration value="Photography"/>
          <xsd:enumeration value="Public Relations"/>
          <xsd:enumeration value="Other"/>
        </xsd:restriction>
      </xsd:simpleType>
    </xsd:element>
    <xsd:element name="wmpFinance" ma:index="15" nillable="true" ma:displayName="Finance" ma:default="" ma:internalName="wmpFinance" ma:readOnly="false">
      <xsd:simpleType>
        <xsd:restriction base="dms:Choice">
          <xsd:enumeration value="Budget"/>
          <xsd:enumeration value="Commissioning"/>
          <xsd:enumeration value="Community Initiative Fund"/>
          <xsd:enumeration value="Contracts and Procurement"/>
          <xsd:enumeration value="Expenses"/>
          <xsd:enumeration value="Grants and funding"/>
          <xsd:enumeration value="Pensions"/>
          <xsd:enumeration value="Precept"/>
          <xsd:enumeration value="Treasury Management"/>
          <xsd:enumeration value="Other"/>
        </xsd:restriction>
      </xsd:simpleType>
    </xsd:element>
    <xsd:element name="wmpForceDepartment" ma:index="16" nillable="true" ma:displayName="Force Department" ma:default="" ma:internalName="wmpForceDepartment" ma:readOnly="false">
      <xsd:simpleType>
        <xsd:restriction base="dms:Choice">
          <xsd:enumeration value="CMPG"/>
          <xsd:enumeration value="Command Team"/>
          <xsd:enumeration value="Community Justice and Custody"/>
          <xsd:enumeration value="Corporate Communications"/>
          <xsd:enumeration value="Corporate services"/>
          <xsd:enumeration value="EDHR"/>
          <xsd:enumeration value="Finance"/>
          <xsd:enumeration value="Fleet services"/>
          <xsd:enumeration value="Force CATO"/>
          <xsd:enumeration value="Force CID"/>
          <xsd:enumeration value="Force Wide"/>
          <xsd:enumeration value="Human resources"/>
          <xsd:enumeration value="Information services"/>
          <xsd:enumeration value="Intelligence"/>
          <xsd:enumeration value="Learning and development"/>
          <xsd:enumeration value="Legal services"/>
          <xsd:enumeration value="Local policing"/>
          <xsd:enumeration value="Operations"/>
          <xsd:enumeration value="Organisation and service development"/>
          <xsd:enumeration value="Professional standards"/>
          <xsd:enumeration value="Property services"/>
          <xsd:enumeration value="Public protection"/>
          <xsd:enumeration value="WM CTU"/>
          <xsd:enumeration value="Other"/>
        </xsd:restriction>
      </xsd:simpleType>
    </xsd:element>
    <xsd:element name="wmpForceLPU" ma:index="17" nillable="true" ma:displayName="Force LPU" ma:default="" ma:internalName="wmpForceLPU" ma:readOnly="false">
      <xsd:simpleType>
        <xsd:restriction base="dms:Choice">
          <xsd:enumeration value="Birmingham"/>
          <xsd:enumeration value="Birmingham East"/>
          <xsd:enumeration value="Birmingham North"/>
          <xsd:enumeration value="Birmingham South"/>
          <xsd:enumeration value="Birmingham West and Central"/>
          <xsd:enumeration value="Coventry"/>
          <xsd:enumeration value="Dudley"/>
          <xsd:enumeration value="Sandwell"/>
          <xsd:enumeration value="Solihull"/>
          <xsd:enumeration value="Walsall"/>
          <xsd:enumeration value="Wolverhampton"/>
          <xsd:enumeration value="Other"/>
        </xsd:restriction>
      </xsd:simpleType>
    </xsd:element>
    <xsd:element name="wmpGeneralTags" ma:index="18" nillable="true" ma:displayName="General Tags" ma:default="" ma:internalName="wmpGeneralTags" ma:readOnly="false">
      <xsd:simpleType>
        <xsd:restriction base="dms:Choice">
          <xsd:enumeration value="Audit"/>
          <xsd:enumeration value="Boards/Working Groups"/>
          <xsd:enumeration value="Business Improvement"/>
          <xsd:enumeration value="Collaboration"/>
          <xsd:enumeration value="Community Engagement"/>
          <xsd:enumeration value="Consultation"/>
          <xsd:enumeration value="Custody Visiting"/>
          <xsd:enumeration value="EDHR"/>
          <xsd:enumeration value="Legal"/>
          <xsd:enumeration value="Performance"/>
          <xsd:enumeration value="Projects"/>
          <xsd:enumeration value="Regional"/>
          <xsd:enumeration value="Other"/>
        </xsd:restriction>
      </xsd:simpleType>
    </xsd:element>
    <xsd:element name="wmpHumanResources" ma:index="19" nillable="true" ma:displayName="Human Resources" ma:format="Dropdown" ma:internalName="wmpHumanResources" ma:readOnly="false">
      <xsd:simpleType>
        <xsd:restriction base="dms:Choice">
          <xsd:enumeration value="Attendance"/>
          <xsd:enumeration value="Contracts"/>
          <xsd:enumeration value="Establishment"/>
          <xsd:enumeration value="PDR"/>
          <xsd:enumeration value="Personal Files"/>
          <xsd:enumeration value="Recruitment"/>
          <xsd:enumeration value="Training and development"/>
          <xsd:enumeration value="Other"/>
        </xsd:restriction>
      </xsd:simpleType>
    </xsd:element>
    <xsd:element name="wmpKeywords" ma:index="20" nillable="true" ma:displayName="Keywords" ma:internalName="wmpKeywords" ma:readOnly="false">
      <xsd:simpleType>
        <xsd:restriction base="dms:Text"/>
      </xsd:simpleType>
    </xsd:element>
    <xsd:element name="wmpLocalPartners" ma:index="21" nillable="true" ma:displayName="Local Partners" ma:default="" ma:internalName="wmpLocalPartners" ma:readOnly="false">
      <xsd:simpleType>
        <xsd:restriction base="dms:Choice">
          <xsd:enumeration value="Birmingham City Council"/>
          <xsd:enumeration value="Business Organisation"/>
          <xsd:enumeration value="Community safety partnership"/>
          <xsd:enumeration value="Coventry City Council"/>
          <xsd:enumeration value="Dudley MBC"/>
          <xsd:enumeration value="Heads of Community Safety"/>
          <xsd:enumeration value="Local Criminal Justice Board"/>
          <xsd:enumeration value="Sandwell MBC"/>
          <xsd:enumeration value="Solihull MBC"/>
          <xsd:enumeration value="Staffordshire and West Mids JPAC"/>
          <xsd:enumeration value="Voluntary and Community Organisations"/>
          <xsd:enumeration value="Walsall MBC"/>
          <xsd:enumeration value="West Midlands Joint Committee"/>
          <xsd:enumeration value="Wolverhampton City Council"/>
          <xsd:enumeration value="Other"/>
        </xsd:restriction>
      </xsd:simpleType>
    </xsd:element>
    <xsd:element name="wmpNationalBodies" ma:index="22" nillable="true" ma:displayName="National Bodies" ma:default="" ma:internalName="wmpNationalBodies" ma:readOnly="false">
      <xsd:simpleType>
        <xsd:restriction base="dms:Choice">
          <xsd:enumeration value="British Transport Police"/>
          <xsd:enumeration value="Cabinet Office"/>
          <xsd:enumeration value="College of Policing"/>
          <xsd:enumeration value="Courts Service"/>
          <xsd:enumeration value="Crown Prosecution Service"/>
          <xsd:enumeration value="Dept. for Communities and Local Govt"/>
          <xsd:enumeration value="Dept. of Health/NHS"/>
          <xsd:enumeration value="Equality and Human Rights Commission"/>
          <xsd:enumeration value="Highways Agency"/>
          <xsd:enumeration value="HMIC"/>
          <xsd:enumeration value="HM Treasury"/>
          <xsd:enumeration value="Home Office"/>
          <xsd:enumeration value="IPCC"/>
          <xsd:enumeration value="LGA"/>
          <xsd:enumeration value="Ministry of Justice"/>
          <xsd:enumeration value="National Police Air Service"/>
          <xsd:enumeration value="National Crime Agency"/>
          <xsd:enumeration value="NewCo"/>
          <xsd:enumeration value="PCCs National Body"/>
          <xsd:enumeration value="Probation Service"/>
          <xsd:enumeration value="Other"/>
        </xsd:restriction>
      </xsd:simpleType>
    </xsd:element>
    <xsd:element name="wmpOfficeManagement" ma:index="23" nillable="true" ma:displayName="Office Management" ma:default="" ma:internalName="wmpOfficeManagement" ma:readOnly="false">
      <xsd:simpleType>
        <xsd:restriction base="dms:Choice">
          <xsd:enumeration value="Accommodation"/>
          <xsd:enumeration value="Archive"/>
          <xsd:enumeration value="CEO Office"/>
          <xsd:enumeration value="Conferences"/>
          <xsd:enumeration value="Events"/>
          <xsd:enumeration value="Governance of the Office"/>
          <xsd:enumeration value="Health and Safety"/>
          <xsd:enumeration value="IT"/>
          <xsd:enumeration value="Ordering"/>
          <xsd:enumeration value="PCC Office"/>
          <xsd:enumeration value="Projects"/>
          <xsd:enumeration value="Records Management"/>
          <xsd:enumeration value="Other"/>
        </xsd:restriction>
      </xsd:simpleType>
    </xsd:element>
    <xsd:element name="wmpPCCDecision" ma:index="24" nillable="true" ma:displayName="PCC Decision" ma:default="" ma:internalName="wmpPCCDecision" ma:readOnly="false">
      <xsd:simpleType>
        <xsd:restriction base="dms:Choice">
          <xsd:enumeration value="Delegated"/>
          <xsd:enumeration value="PCC"/>
        </xsd:restriction>
      </xsd:simpleType>
    </xsd:element>
    <xsd:element name="wmpPublicMeetings" ma:index="25" nillable="true" ma:displayName="Public Meetings" ma:default="" ma:internalName="wmpPublicMeetings" ma:readOnly="false">
      <xsd:simpleType>
        <xsd:restriction base="dms:Choice">
          <xsd:enumeration value="Consultation"/>
          <xsd:enumeration value="PCC Decision/s"/>
          <xsd:enumeration value="Police and Crime Panel"/>
          <xsd:enumeration value="Other"/>
        </xsd:restriction>
      </xsd:simpleType>
    </xsd:element>
    <xsd:element name="wmpTransition" ma:index="26" nillable="true" ma:displayName="Transition" ma:default="" ma:internalName="wmpTransition" ma:readOnly="false">
      <xsd:simpleType>
        <xsd:restriction base="dms:Choice">
          <xsd:enumeration value="HO Transition Sponsorship Board"/>
          <xsd:enumeration value="Policing Protocol"/>
          <xsd:enumeration value="Strategic Policing Requirement"/>
          <xsd:enumeration value="Victims"/>
          <xsd:enumeration value="WM Transition Governance Board"/>
          <xsd:enumeration value="Oth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wmpAppealstoThePCC xmlns="5266e339-39c2-409b-b9ee-bf1c659db9b0" xsi:nil="true"/>
    <wmpFinance xmlns="5266e339-39c2-409b-b9ee-bf1c659db9b0" xsi:nil="true"/>
    <wmpKeywords xmlns="5266e339-39c2-409b-b9ee-bf1c659db9b0" xsi:nil="true"/>
    <wmpOfficeManagement xmlns="5266e339-39c2-409b-b9ee-bf1c659db9b0" xsi:nil="true"/>
    <wmpLocalPartners xmlns="5266e339-39c2-409b-b9ee-bf1c659db9b0" xsi:nil="true"/>
    <wmpNationalBodies xmlns="5266e339-39c2-409b-b9ee-bf1c659db9b0" xsi:nil="true"/>
    <wmpBusinessPlanning xmlns="5266e339-39c2-409b-b9ee-bf1c659db9b0" xsi:nil="true"/>
    <wmpForceLPU xmlns="5266e339-39c2-409b-b9ee-bf1c659db9b0" xsi:nil="true"/>
    <wmpPCCDecision xmlns="5266e339-39c2-409b-b9ee-bf1c659db9b0" xsi:nil="true"/>
    <wmpGeneralTags xmlns="5266e339-39c2-409b-b9ee-bf1c659db9b0" xsi:nil="true"/>
    <wmpRelevantDate xmlns="5266e339-39c2-409b-b9ee-bf1c659db9b0" xsi:nil="true"/>
    <wmpDocumentOwner xmlns="5266e339-39c2-409b-b9ee-bf1c659db9b0">
      <UserInfo>
        <DisplayName/>
        <AccountId xsi:nil="true"/>
        <AccountType/>
      </UserInfo>
    </wmpDocumentOwner>
    <wmpCaseWork xmlns="5266e339-39c2-409b-b9ee-bf1c659db9b0" xsi:nil="true"/>
    <wmpHumanResources xmlns="5266e339-39c2-409b-b9ee-bf1c659db9b0" xsi:nil="true"/>
    <wmpDocumentType xmlns="5266e339-39c2-409b-b9ee-bf1c659db9b0" xsi:nil="true"/>
    <wmpCommunications xmlns="5266e339-39c2-409b-b9ee-bf1c659db9b0" xsi:nil="true"/>
    <wmpPublicMeetings xmlns="5266e339-39c2-409b-b9ee-bf1c659db9b0" xsi:nil="true"/>
    <wmpForceDepartment xmlns="5266e339-39c2-409b-b9ee-bf1c659db9b0" xsi:nil="true"/>
    <wmpTransition xmlns="5266e339-39c2-409b-b9ee-bf1c659db9b0" xsi:nil="true"/>
  </documentManagement>
</p:properties>
</file>

<file path=customXml/itemProps1.xml><?xml version="1.0" encoding="utf-8"?>
<ds:datastoreItem xmlns:ds="http://schemas.openxmlformats.org/officeDocument/2006/customXml" ds:itemID="{B19E91B6-A598-4787-99E2-7B9CB9A6C3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66e339-39c2-409b-b9ee-bf1c659db9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0698546-97C8-4693-B1FF-30275E8C64FB}">
  <ds:schemaRefs>
    <ds:schemaRef ds:uri="http://schemas.microsoft.com/sharepoint/v3/contenttype/forms"/>
  </ds:schemaRefs>
</ds:datastoreItem>
</file>

<file path=customXml/itemProps3.xml><?xml version="1.0" encoding="utf-8"?>
<ds:datastoreItem xmlns:ds="http://schemas.openxmlformats.org/officeDocument/2006/customXml" ds:itemID="{3515EDA9-D468-4D63-A2C5-9CFA09168EFA}">
  <ds:schemaRefs>
    <ds:schemaRef ds:uri="http://purl.org/dc/terms/"/>
    <ds:schemaRef ds:uri="http://schemas.microsoft.com/office/2006/documentManagement/types"/>
    <ds:schemaRef ds:uri="5266e339-39c2-409b-b9ee-bf1c659db9b0"/>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664</TotalTime>
  <Words>695</Words>
  <Application>Microsoft Office PowerPoint</Application>
  <PresentationFormat>Widescreen</PresentationFormat>
  <Paragraphs>115</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GDPR</vt:lpstr>
      <vt:lpstr>What is it?</vt:lpstr>
      <vt:lpstr>What is personal data?</vt:lpstr>
      <vt:lpstr>PowerPoint Presentation</vt:lpstr>
      <vt:lpstr>PowerPoint Presentation</vt:lpstr>
      <vt:lpstr>Six principles</vt:lpstr>
      <vt:lpstr>Conditions of processing</vt:lpstr>
      <vt:lpstr>Rights of Individuals</vt:lpstr>
      <vt:lpstr>PCC approach</vt:lpstr>
      <vt:lpstr>Information Commissioner</vt:lpstr>
      <vt:lpstr>Personal Data Breaches</vt:lpstr>
      <vt:lpstr>Breaches –data security incident</vt:lpstr>
      <vt:lpstr>Common Breaches</vt:lpstr>
      <vt:lpstr>Brexit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GDPR</dc:title>
  <dc:creator>Polly Reed</dc:creator>
  <cp:lastModifiedBy>Andrea Gabbitas</cp:lastModifiedBy>
  <cp:revision>26</cp:revision>
  <cp:lastPrinted>2019-05-30T12:04:42Z</cp:lastPrinted>
  <dcterms:created xsi:type="dcterms:W3CDTF">2018-05-10T18:01:56Z</dcterms:created>
  <dcterms:modified xsi:type="dcterms:W3CDTF">2020-01-06T15:11:51Z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0x010100C319FDFF928A9D42A1C6E9844FBA65DE006F1C93BD6B83BE4ABE63AE003E010DA6</vt:lpwstr>
  </property>
</Properties>
</file>